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handoutMasterIdLst>
    <p:handoutMasterId r:id="rId16"/>
  </p:handoutMasterIdLst>
  <p:sldIdLst>
    <p:sldId id="256" r:id="rId5"/>
    <p:sldId id="259" r:id="rId6"/>
    <p:sldId id="272" r:id="rId7"/>
    <p:sldId id="266" r:id="rId8"/>
    <p:sldId id="273" r:id="rId9"/>
    <p:sldId id="274" r:id="rId10"/>
    <p:sldId id="279" r:id="rId11"/>
    <p:sldId id="280" r:id="rId12"/>
    <p:sldId id="281" r:id="rId13"/>
    <p:sldId id="27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6002AE7-E975-4F82-8FA6-887AE6539320}">
          <p14:sldIdLst>
            <p14:sldId id="256"/>
            <p14:sldId id="259"/>
            <p14:sldId id="272"/>
          </p14:sldIdLst>
        </p14:section>
        <p14:section name="Untitled Section" id="{890ED9B7-EDF2-4D6A-926F-888A675A7A74}">
          <p14:sldIdLst>
            <p14:sldId id="266"/>
            <p14:sldId id="273"/>
            <p14:sldId id="274"/>
            <p14:sldId id="279"/>
            <p14:sldId id="280"/>
            <p14:sldId id="281"/>
            <p14:sldId id="278"/>
          </p14:sldIdLst>
        </p14:section>
      </p14:sectionLst>
    </p:ext>
    <p:ext uri="{EFAFB233-063F-42B5-8137-9DF3F51BA10A}">
      <p15:sldGuideLst xmlns:p15="http://schemas.microsoft.com/office/powerpoint/2012/main">
        <p15:guide id="1" orient="horz" pos="1776"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8" autoAdjust="0"/>
  </p:normalViewPr>
  <p:slideViewPr>
    <p:cSldViewPr snapToGrid="0">
      <p:cViewPr varScale="1">
        <p:scale>
          <a:sx n="78" d="100"/>
          <a:sy n="78" d="100"/>
        </p:scale>
        <p:origin x="878" y="62"/>
      </p:cViewPr>
      <p:guideLst>
        <p:guide orient="horz" pos="1776"/>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20" d="100"/>
        <a:sy n="120" d="100"/>
      </p:scale>
      <p:origin x="0" y="-3931"/>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D802E2C-B7D8-04C8-C240-1A3E4E91E1F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6171AFC-D318-FD5E-08E7-6BAF47EACD7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5CA9B3-7F4F-4A4D-9632-82479A1CD351}" type="datetimeFigureOut">
              <a:rPr lang="en-US" smtClean="0"/>
              <a:t>4/22/2024</a:t>
            </a:fld>
            <a:endParaRPr lang="en-US" dirty="0"/>
          </a:p>
        </p:txBody>
      </p:sp>
      <p:sp>
        <p:nvSpPr>
          <p:cNvPr id="4" name="Footer Placeholder 3">
            <a:extLst>
              <a:ext uri="{FF2B5EF4-FFF2-40B4-BE49-F238E27FC236}">
                <a16:creationId xmlns:a16="http://schemas.microsoft.com/office/drawing/2014/main" id="{9611FBEE-E86F-B722-5F1D-3ACBA8E486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3672E68-1D54-CEDB-2E8C-3CA510A906C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805CF68-C9C2-4072-AAE6-9B71EFC0ED0B}" type="slidenum">
              <a:rPr lang="en-US" smtClean="0"/>
              <a:t>‹#›</a:t>
            </a:fld>
            <a:endParaRPr lang="en-US" dirty="0"/>
          </a:p>
        </p:txBody>
      </p:sp>
    </p:spTree>
    <p:extLst>
      <p:ext uri="{BB962C8B-B14F-4D97-AF65-F5344CB8AC3E}">
        <p14:creationId xmlns:p14="http://schemas.microsoft.com/office/powerpoint/2010/main" val="429028427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jpeg>
</file>

<file path=ppt/media/image13.png>
</file>

<file path=ppt/media/image14.png>
</file>

<file path=ppt/media/image15.png>
</file>

<file path=ppt/media/image16.png>
</file>

<file path=ppt/media/image17.png>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D7D6A3-58FC-498D-8FCC-F158510A9658}" type="datetimeFigureOut">
              <a:rPr lang="en-US" smtClean="0"/>
              <a:t>4/22/2024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ADD3C7-09A3-4FAE-BEB8-19FEF1926070}" type="slidenum">
              <a:rPr lang="en-US" smtClean="0"/>
              <a:t>‹#›</a:t>
            </a:fld>
            <a:endParaRPr lang="en-US" dirty="0"/>
          </a:p>
        </p:txBody>
      </p:sp>
    </p:spTree>
    <p:extLst>
      <p:ext uri="{BB962C8B-B14F-4D97-AF65-F5344CB8AC3E}">
        <p14:creationId xmlns:p14="http://schemas.microsoft.com/office/powerpoint/2010/main" val="1934263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1</a:t>
            </a:fld>
            <a:endParaRPr lang="en-US" dirty="0"/>
          </a:p>
        </p:txBody>
      </p:sp>
    </p:spTree>
    <p:extLst>
      <p:ext uri="{BB962C8B-B14F-4D97-AF65-F5344CB8AC3E}">
        <p14:creationId xmlns:p14="http://schemas.microsoft.com/office/powerpoint/2010/main" val="1459910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2</a:t>
            </a:fld>
            <a:endParaRPr lang="en-US" dirty="0"/>
          </a:p>
        </p:txBody>
      </p:sp>
    </p:spTree>
    <p:extLst>
      <p:ext uri="{BB962C8B-B14F-4D97-AF65-F5344CB8AC3E}">
        <p14:creationId xmlns:p14="http://schemas.microsoft.com/office/powerpoint/2010/main" val="265746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ADD3C7-09A3-4FAE-BEB8-19FEF1926070}" type="slidenum">
              <a:rPr lang="en-US" smtClean="0"/>
              <a:t>4</a:t>
            </a:fld>
            <a:endParaRPr lang="en-US" dirty="0"/>
          </a:p>
        </p:txBody>
      </p:sp>
    </p:spTree>
    <p:extLst>
      <p:ext uri="{BB962C8B-B14F-4D97-AF65-F5344CB8AC3E}">
        <p14:creationId xmlns:p14="http://schemas.microsoft.com/office/powerpoint/2010/main" val="6261149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9.svg"/><Relationship Id="rId4"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3.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9.svg"/><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9.svg"/><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BA6F7DF-BD02-0291-A899-B2BBFBE4837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5">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Graphic 3">
            <a:extLst>
              <a:ext uri="{FF2B5EF4-FFF2-40B4-BE49-F238E27FC236}">
                <a16:creationId xmlns:a16="http://schemas.microsoft.com/office/drawing/2014/main" id="{207EDB30-8C02-20AC-2D74-661FE09EB58D}"/>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b="32254"/>
          <a:stretch/>
        </p:blipFill>
        <p:spPr>
          <a:xfrm>
            <a:off x="6594249" y="4397010"/>
            <a:ext cx="3657600" cy="2460990"/>
          </a:xfrm>
          <a:prstGeom prst="rect">
            <a:avLst/>
          </a:prstGeom>
        </p:spPr>
      </p:pic>
      <p:pic>
        <p:nvPicPr>
          <p:cNvPr id="10" name="Graphic 9">
            <a:extLst>
              <a:ext uri="{FF2B5EF4-FFF2-40B4-BE49-F238E27FC236}">
                <a16:creationId xmlns:a16="http://schemas.microsoft.com/office/drawing/2014/main" id="{4E9B0889-CF84-D54E-684F-B32B7C32F6D8}"/>
              </a:ext>
              <a:ext uri="{C183D7F6-B498-43B3-948B-1728B52AA6E4}">
                <adec:decorative xmlns:adec="http://schemas.microsoft.com/office/drawing/2017/decorative" val="1"/>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l="12950" t="24936"/>
          <a:stretch/>
        </p:blipFill>
        <p:spPr>
          <a:xfrm>
            <a:off x="0" y="0"/>
            <a:ext cx="6136802" cy="5312533"/>
          </a:xfrm>
          <a:prstGeom prst="rect">
            <a:avLst/>
          </a:prstGeom>
        </p:spPr>
      </p:pic>
      <p:sp>
        <p:nvSpPr>
          <p:cNvPr id="2" name="Title 1"/>
          <p:cNvSpPr>
            <a:spLocks noGrp="1"/>
          </p:cNvSpPr>
          <p:nvPr>
            <p:ph type="ctrTitle" hasCustomPrompt="1"/>
          </p:nvPr>
        </p:nvSpPr>
        <p:spPr>
          <a:xfrm>
            <a:off x="1154955" y="295729"/>
            <a:ext cx="8825658" cy="4709160"/>
          </a:xfrm>
          <a:prstGeom prst="rect">
            <a:avLst/>
          </a:prstGeom>
        </p:spPr>
        <p:txBody>
          <a:bodyPr vert="horz" lIns="0" tIns="45720" rIns="91440" bIns="45720" rtlCol="0" anchor="ctr" anchorCtr="0">
            <a:noAutofit/>
          </a:bodyPr>
          <a:lstStyle>
            <a:lvl1pPr>
              <a:defRPr lang="en-US" sz="8800" cap="all" baseline="0" dirty="0">
                <a:solidFill>
                  <a:schemeClr val="bg1">
                    <a:lumMod val="75000"/>
                    <a:lumOff val="25000"/>
                  </a:schemeClr>
                </a:solidFill>
              </a:defRPr>
            </a:lvl1pPr>
          </a:lstStyle>
          <a:p>
            <a:pPr lvl="0"/>
            <a:r>
              <a:rPr lang="en-US" dirty="0"/>
              <a:t>Add title</a:t>
            </a:r>
          </a:p>
        </p:txBody>
      </p:sp>
      <p:sp>
        <p:nvSpPr>
          <p:cNvPr id="3" name="Subtitle 2"/>
          <p:cNvSpPr>
            <a:spLocks noGrp="1"/>
          </p:cNvSpPr>
          <p:nvPr>
            <p:ph type="subTitle" idx="1" hasCustomPrompt="1"/>
          </p:nvPr>
        </p:nvSpPr>
        <p:spPr>
          <a:xfrm>
            <a:off x="1154954" y="5608262"/>
            <a:ext cx="4941045" cy="605073"/>
          </a:xfrm>
        </p:spPr>
        <p:txBody>
          <a:bodyPr lIns="0" anchor="t"/>
          <a:lstStyle>
            <a:lvl1pPr marL="0" indent="0" algn="l">
              <a:buNone/>
              <a:defRPr cap="all">
                <a:solidFill>
                  <a:schemeClr val="bg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subtitle</a:t>
            </a:r>
          </a:p>
        </p:txBody>
      </p:sp>
      <p:sp>
        <p:nvSpPr>
          <p:cNvPr id="7" name="Rectangle 6">
            <a:extLst>
              <a:ext uri="{FF2B5EF4-FFF2-40B4-BE49-F238E27FC236}">
                <a16:creationId xmlns:a16="http://schemas.microsoft.com/office/drawing/2014/main" id="{4848C301-E8BB-D665-0CC9-881A5857EE00}"/>
              </a:ext>
              <a:ext uri="{C183D7F6-B498-43B3-948B-1728B52AA6E4}">
                <adec:decorative xmlns:adec="http://schemas.microsoft.com/office/drawing/2017/decorative" val="1"/>
              </a:ext>
            </a:extLst>
          </p:cNvPr>
          <p:cNvSpPr/>
          <p:nvPr userDrawn="1"/>
        </p:nvSpPr>
        <p:spPr>
          <a:xfrm>
            <a:off x="310243" y="288622"/>
            <a:ext cx="11582400" cy="6266543"/>
          </a:xfrm>
          <a:prstGeom prst="rect">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sp>
    </p:spTree>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orient="horz" pos="355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646111" y="370389"/>
            <a:ext cx="10153069" cy="1273215"/>
          </a:xfr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11" name="Slide Number Placeholder 5">
            <a:extLst>
              <a:ext uri="{FF2B5EF4-FFF2-40B4-BE49-F238E27FC236}">
                <a16:creationId xmlns:a16="http://schemas.microsoft.com/office/drawing/2014/main" id="{28AB64F2-0CD7-2BAB-A3C7-CCDEFB78FFA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0" name="Footer Placeholder 4">
            <a:extLst>
              <a:ext uri="{FF2B5EF4-FFF2-40B4-BE49-F238E27FC236}">
                <a16:creationId xmlns:a16="http://schemas.microsoft.com/office/drawing/2014/main" id="{9672AD53-BE59-D8F5-D55D-EAD6A1B931DA}"/>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9" name="Date Placeholder 3">
            <a:extLst>
              <a:ext uri="{FF2B5EF4-FFF2-40B4-BE49-F238E27FC236}">
                <a16:creationId xmlns:a16="http://schemas.microsoft.com/office/drawing/2014/main" id="{18021C83-65C7-47A2-163B-E6DEFF845BF8}"/>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4287932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1" y="393312"/>
            <a:ext cx="10225089" cy="1251585"/>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3" name="Text Placeholder 2"/>
          <p:cNvSpPr>
            <a:spLocks noGrp="1"/>
          </p:cNvSpPr>
          <p:nvPr>
            <p:ph type="body" idx="1" hasCustomPrompt="1"/>
          </p:nvPr>
        </p:nvSpPr>
        <p:spPr>
          <a:xfrm>
            <a:off x="646111" y="2089150"/>
            <a:ext cx="4926096" cy="576262"/>
          </a:xfrm>
        </p:spPr>
        <p:txBody>
          <a:bodyPr anchor="t" anchorCtr="0">
            <a:normAutofit/>
          </a:bodyPr>
          <a:lstStyle>
            <a:lvl1pPr marL="0" indent="0">
              <a:buNone/>
              <a:defRPr sz="2400" b="0" cap="all" baseline="0">
                <a:solidFill>
                  <a:schemeClr val="bg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p:cNvSpPr>
            <a:spLocks noGrp="1"/>
          </p:cNvSpPr>
          <p:nvPr>
            <p:ph sz="half" idx="2" hasCustomPrompt="1"/>
          </p:nvPr>
        </p:nvSpPr>
        <p:spPr>
          <a:xfrm>
            <a:off x="646110" y="2898775"/>
            <a:ext cx="4926097" cy="3279776"/>
          </a:xfrm>
        </p:spPr>
        <p:txBody>
          <a:bodyPr anchor="t" anchorCtr="0">
            <a:normAutofit/>
          </a:bodyPr>
          <a:lstStyle>
            <a:lvl1pPr marL="342900" indent="-342900">
              <a:buClr>
                <a:schemeClr val="accent5"/>
              </a:buClr>
              <a:buSzPct val="100000"/>
              <a:buFont typeface="Arial" panose="020B0604020202020204" pitchFamily="34" charset="0"/>
              <a:buChar char="•"/>
              <a:defRPr sz="14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4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hasCustomPrompt="1"/>
          </p:nvPr>
        </p:nvSpPr>
        <p:spPr>
          <a:xfrm>
            <a:off x="5945103" y="2089150"/>
            <a:ext cx="4926097" cy="576262"/>
          </a:xfrm>
        </p:spPr>
        <p:txBody>
          <a:bodyPr rIns="0" anchor="t" anchorCtr="0">
            <a:normAutofit/>
          </a:bodyPr>
          <a:lstStyle>
            <a:lvl1pPr marL="0" indent="0">
              <a:buNone/>
              <a:defRPr sz="2400" b="0" cap="all" baseline="0">
                <a:solidFill>
                  <a:schemeClr val="bg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p:cNvSpPr>
            <a:spLocks noGrp="1"/>
          </p:cNvSpPr>
          <p:nvPr>
            <p:ph sz="quarter" idx="4" hasCustomPrompt="1"/>
          </p:nvPr>
        </p:nvSpPr>
        <p:spPr>
          <a:xfrm>
            <a:off x="5945103" y="2898775"/>
            <a:ext cx="4926097" cy="3279776"/>
          </a:xfrm>
        </p:spPr>
        <p:txBody>
          <a:bodyPr anchor="t" anchorCtr="0">
            <a:normAutofit/>
          </a:bodyPr>
          <a:lstStyle>
            <a:lvl1pPr marL="342900" indent="-342900">
              <a:buClr>
                <a:schemeClr val="accent5"/>
              </a:buClr>
              <a:buSzPct val="100000"/>
              <a:buFont typeface="Arial" panose="020B0604020202020204" pitchFamily="34" charset="0"/>
              <a:buChar char="•"/>
              <a:defRPr sz="14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4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Slide Number Placeholder 5">
            <a:extLst>
              <a:ext uri="{FF2B5EF4-FFF2-40B4-BE49-F238E27FC236}">
                <a16:creationId xmlns:a16="http://schemas.microsoft.com/office/drawing/2014/main" id="{CC0FB981-7729-AE9A-8F6A-B6F87A64758B}"/>
              </a:ext>
            </a:extLst>
          </p:cNvPr>
          <p:cNvSpPr>
            <a:spLocks noGrp="1"/>
          </p:cNvSpPr>
          <p:nvPr>
            <p:ph type="sldNum" sz="quarter" idx="12"/>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3" name="Footer Placeholder 4">
            <a:extLst>
              <a:ext uri="{FF2B5EF4-FFF2-40B4-BE49-F238E27FC236}">
                <a16:creationId xmlns:a16="http://schemas.microsoft.com/office/drawing/2014/main" id="{DA354C69-D8C0-E1CC-ECCD-D6B774B57E13}"/>
              </a:ext>
            </a:extLst>
          </p:cNvPr>
          <p:cNvSpPr>
            <a:spLocks noGrp="1"/>
          </p:cNvSpPr>
          <p:nvPr>
            <p:ph type="ftr" sz="quarter" idx="11"/>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10" name="Date Placeholder 3">
            <a:extLst>
              <a:ext uri="{FF2B5EF4-FFF2-40B4-BE49-F238E27FC236}">
                <a16:creationId xmlns:a16="http://schemas.microsoft.com/office/drawing/2014/main" id="{FE615DCA-65BB-CA4F-3658-4D108DC27387}"/>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1" y="393312"/>
            <a:ext cx="10225089" cy="1251585"/>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4" name="Content Placeholder 3"/>
          <p:cNvSpPr>
            <a:spLocks noGrp="1"/>
          </p:cNvSpPr>
          <p:nvPr>
            <p:ph sz="half" idx="2" hasCustomPrompt="1"/>
          </p:nvPr>
        </p:nvSpPr>
        <p:spPr>
          <a:xfrm>
            <a:off x="646110" y="2089150"/>
            <a:ext cx="4926097" cy="4089401"/>
          </a:xfrm>
        </p:spPr>
        <p:txBody>
          <a:bodyPr anchor="t" anchorCtr="0">
            <a:normAutofit/>
          </a:bodyPr>
          <a:lstStyle>
            <a:lvl1pPr marL="342900" indent="-342900">
              <a:buClr>
                <a:schemeClr val="accent5"/>
              </a:buClr>
              <a:buSzPct val="100000"/>
              <a:buFont typeface="Arial" panose="020B0604020202020204" pitchFamily="34" charset="0"/>
              <a:buChar char="•"/>
              <a:defRPr sz="14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4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4" hasCustomPrompt="1"/>
          </p:nvPr>
        </p:nvSpPr>
        <p:spPr>
          <a:xfrm>
            <a:off x="5945103" y="2089150"/>
            <a:ext cx="4926097" cy="4089401"/>
          </a:xfrm>
        </p:spPr>
        <p:txBody>
          <a:bodyPr anchor="t" anchorCtr="0">
            <a:normAutofit/>
          </a:bodyPr>
          <a:lstStyle>
            <a:lvl1pPr marL="342900" indent="-342900">
              <a:buClr>
                <a:schemeClr val="accent5"/>
              </a:buClr>
              <a:buSzPct val="100000"/>
              <a:buFont typeface="Arial" panose="020B0604020202020204" pitchFamily="34" charset="0"/>
              <a:buChar char="•"/>
              <a:defRPr sz="1400">
                <a:solidFill>
                  <a:schemeClr val="bg1">
                    <a:lumMod val="75000"/>
                    <a:lumOff val="25000"/>
                  </a:schemeClr>
                </a:solidFill>
                <a:latin typeface="+mn-lt"/>
              </a:defRPr>
            </a:lvl1pPr>
            <a:lvl2pPr marL="742950" indent="-285750">
              <a:buClr>
                <a:schemeClr val="accent5"/>
              </a:buClr>
              <a:buSzPct val="100000"/>
              <a:buFont typeface="Arial" panose="020B0604020202020204" pitchFamily="34" charset="0"/>
              <a:buChar char="•"/>
              <a:defRPr sz="1400">
                <a:solidFill>
                  <a:schemeClr val="bg1">
                    <a:lumMod val="75000"/>
                    <a:lumOff val="25000"/>
                  </a:schemeClr>
                </a:solidFill>
                <a:latin typeface="+mn-lt"/>
              </a:defRPr>
            </a:lvl2pPr>
            <a:lvl3pPr marL="11430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3pPr>
            <a:lvl4pPr marL="16002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4pPr>
            <a:lvl5pPr marL="2057400" indent="-228600">
              <a:buClr>
                <a:schemeClr val="accent5"/>
              </a:buClr>
              <a:buSzPct val="100000"/>
              <a:buFont typeface="Arial" panose="020B0604020202020204" pitchFamily="34" charset="0"/>
              <a:buChar char="•"/>
              <a:defRPr sz="1400">
                <a:solidFill>
                  <a:schemeClr val="bg1">
                    <a:lumMod val="75000"/>
                    <a:lumOff val="25000"/>
                  </a:schemeClr>
                </a:solidFill>
                <a:latin typeface="+mn-lt"/>
              </a:defRPr>
            </a:lvl5pPr>
            <a:lvl6pPr>
              <a:defRPr sz="1200"/>
            </a:lvl6pPr>
            <a:lvl7pPr>
              <a:defRPr sz="1200"/>
            </a:lvl7pPr>
            <a:lvl8pPr>
              <a:defRPr sz="1200"/>
            </a:lvl8pPr>
            <a:lvl9pPr>
              <a:defRPr sz="12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Slide Number Placeholder 5">
            <a:extLst>
              <a:ext uri="{FF2B5EF4-FFF2-40B4-BE49-F238E27FC236}">
                <a16:creationId xmlns:a16="http://schemas.microsoft.com/office/drawing/2014/main" id="{CC0FB981-7729-AE9A-8F6A-B6F87A64758B}"/>
              </a:ext>
            </a:extLst>
          </p:cNvPr>
          <p:cNvSpPr>
            <a:spLocks noGrp="1"/>
          </p:cNvSpPr>
          <p:nvPr>
            <p:ph type="sldNum" sz="quarter" idx="12"/>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3" name="Footer Placeholder 4">
            <a:extLst>
              <a:ext uri="{FF2B5EF4-FFF2-40B4-BE49-F238E27FC236}">
                <a16:creationId xmlns:a16="http://schemas.microsoft.com/office/drawing/2014/main" id="{DA354C69-D8C0-E1CC-ECCD-D6B774B57E13}"/>
              </a:ext>
            </a:extLst>
          </p:cNvPr>
          <p:cNvSpPr>
            <a:spLocks noGrp="1"/>
          </p:cNvSpPr>
          <p:nvPr>
            <p:ph type="ftr" sz="quarter" idx="11"/>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10" name="Date Placeholder 3">
            <a:extLst>
              <a:ext uri="{FF2B5EF4-FFF2-40B4-BE49-F238E27FC236}">
                <a16:creationId xmlns:a16="http://schemas.microsoft.com/office/drawing/2014/main" id="{FE615DCA-65BB-CA4F-3658-4D108DC27387}"/>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14473487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A266C958-EC51-A377-BDBD-96512C4CE66D}"/>
              </a:ext>
            </a:extLst>
          </p:cNvPr>
          <p:cNvSpPr>
            <a:spLocks noGrp="1"/>
          </p:cNvSpPr>
          <p:nvPr>
            <p:ph type="title" hasCustomPrompt="1"/>
          </p:nvPr>
        </p:nvSpPr>
        <p:spPr>
          <a:xfrm>
            <a:off x="646111" y="337318"/>
            <a:ext cx="10225089" cy="1306286"/>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8" name="Picture Placeholder 7">
            <a:extLst>
              <a:ext uri="{FF2B5EF4-FFF2-40B4-BE49-F238E27FC236}">
                <a16:creationId xmlns:a16="http://schemas.microsoft.com/office/drawing/2014/main" id="{8A6E9E41-C977-77E0-111A-901CB89D08CC}"/>
              </a:ext>
            </a:extLst>
          </p:cNvPr>
          <p:cNvSpPr>
            <a:spLocks noGrp="1"/>
          </p:cNvSpPr>
          <p:nvPr>
            <p:ph type="pic" sz="quarter" idx="22" hasCustomPrompt="1"/>
          </p:nvPr>
        </p:nvSpPr>
        <p:spPr>
          <a:xfrm>
            <a:off x="647417" y="2242332"/>
            <a:ext cx="1728216" cy="1728216"/>
          </a:xfrm>
          <a:custGeom>
            <a:avLst/>
            <a:gdLst>
              <a:gd name="connsiteX0" fmla="*/ 864108 w 1728216"/>
              <a:gd name="connsiteY0" fmla="*/ 0 h 1728216"/>
              <a:gd name="connsiteX1" fmla="*/ 1347239 w 1728216"/>
              <a:gd name="connsiteY1" fmla="*/ 147576 h 1728216"/>
              <a:gd name="connsiteX2" fmla="*/ 1462065 w 1728216"/>
              <a:gd name="connsiteY2" fmla="*/ 242316 h 1728216"/>
              <a:gd name="connsiteX3" fmla="*/ 1485900 w 1728216"/>
              <a:gd name="connsiteY3" fmla="*/ 242316 h 1728216"/>
              <a:gd name="connsiteX4" fmla="*/ 1485900 w 1728216"/>
              <a:gd name="connsiteY4" fmla="*/ 266151 h 1728216"/>
              <a:gd name="connsiteX5" fmla="*/ 1580640 w 1728216"/>
              <a:gd name="connsiteY5" fmla="*/ 380977 h 1728216"/>
              <a:gd name="connsiteX6" fmla="*/ 1728216 w 1728216"/>
              <a:gd name="connsiteY6" fmla="*/ 864108 h 1728216"/>
              <a:gd name="connsiteX7" fmla="*/ 1580640 w 1728216"/>
              <a:gd name="connsiteY7" fmla="*/ 1347239 h 1728216"/>
              <a:gd name="connsiteX8" fmla="*/ 1485900 w 1728216"/>
              <a:gd name="connsiteY8" fmla="*/ 1462065 h 1728216"/>
              <a:gd name="connsiteX9" fmla="*/ 1485900 w 1728216"/>
              <a:gd name="connsiteY9" fmla="*/ 1485900 h 1728216"/>
              <a:gd name="connsiteX10" fmla="*/ 1462065 w 1728216"/>
              <a:gd name="connsiteY10" fmla="*/ 1485900 h 1728216"/>
              <a:gd name="connsiteX11" fmla="*/ 1347239 w 1728216"/>
              <a:gd name="connsiteY11" fmla="*/ 1580640 h 1728216"/>
              <a:gd name="connsiteX12" fmla="*/ 864108 w 1728216"/>
              <a:gd name="connsiteY12" fmla="*/ 1728216 h 1728216"/>
              <a:gd name="connsiteX13" fmla="*/ 380977 w 1728216"/>
              <a:gd name="connsiteY13" fmla="*/ 1580640 h 1728216"/>
              <a:gd name="connsiteX14" fmla="*/ 266151 w 1728216"/>
              <a:gd name="connsiteY14" fmla="*/ 1485900 h 1728216"/>
              <a:gd name="connsiteX15" fmla="*/ 242316 w 1728216"/>
              <a:gd name="connsiteY15" fmla="*/ 1485900 h 1728216"/>
              <a:gd name="connsiteX16" fmla="*/ 242316 w 1728216"/>
              <a:gd name="connsiteY16" fmla="*/ 1462065 h 1728216"/>
              <a:gd name="connsiteX17" fmla="*/ 147576 w 1728216"/>
              <a:gd name="connsiteY17" fmla="*/ 1347239 h 1728216"/>
              <a:gd name="connsiteX18" fmla="*/ 0 w 1728216"/>
              <a:gd name="connsiteY18" fmla="*/ 864108 h 1728216"/>
              <a:gd name="connsiteX19" fmla="*/ 147576 w 1728216"/>
              <a:gd name="connsiteY19" fmla="*/ 380977 h 1728216"/>
              <a:gd name="connsiteX20" fmla="*/ 242316 w 1728216"/>
              <a:gd name="connsiteY20" fmla="*/ 266151 h 1728216"/>
              <a:gd name="connsiteX21" fmla="*/ 242316 w 1728216"/>
              <a:gd name="connsiteY21" fmla="*/ 242316 h 1728216"/>
              <a:gd name="connsiteX22" fmla="*/ 266151 w 1728216"/>
              <a:gd name="connsiteY22" fmla="*/ 242316 h 1728216"/>
              <a:gd name="connsiteX23" fmla="*/ 380977 w 1728216"/>
              <a:gd name="connsiteY23" fmla="*/ 147576 h 1728216"/>
              <a:gd name="connsiteX24" fmla="*/ 864108 w 1728216"/>
              <a:gd name="connsiteY24" fmla="*/ 0 h 17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28216" h="1728216">
                <a:moveTo>
                  <a:pt x="864108" y="0"/>
                </a:moveTo>
                <a:cubicBezTo>
                  <a:pt x="1043071" y="0"/>
                  <a:pt x="1209327" y="54404"/>
                  <a:pt x="1347239" y="147576"/>
                </a:cubicBezTo>
                <a:lnTo>
                  <a:pt x="1462065" y="242316"/>
                </a:lnTo>
                <a:lnTo>
                  <a:pt x="1485900" y="242316"/>
                </a:lnTo>
                <a:lnTo>
                  <a:pt x="1485900" y="266151"/>
                </a:lnTo>
                <a:lnTo>
                  <a:pt x="1580640" y="380977"/>
                </a:lnTo>
                <a:cubicBezTo>
                  <a:pt x="1673812" y="518890"/>
                  <a:pt x="1728216" y="685145"/>
                  <a:pt x="1728216" y="864108"/>
                </a:cubicBezTo>
                <a:cubicBezTo>
                  <a:pt x="1728216" y="1043071"/>
                  <a:pt x="1673812" y="1209327"/>
                  <a:pt x="1580640" y="1347239"/>
                </a:cubicBezTo>
                <a:lnTo>
                  <a:pt x="1485900" y="1462065"/>
                </a:lnTo>
                <a:lnTo>
                  <a:pt x="1485900" y="1485900"/>
                </a:lnTo>
                <a:lnTo>
                  <a:pt x="1462065" y="1485900"/>
                </a:lnTo>
                <a:lnTo>
                  <a:pt x="1347239" y="1580640"/>
                </a:lnTo>
                <a:cubicBezTo>
                  <a:pt x="1209327" y="1673812"/>
                  <a:pt x="1043071" y="1728216"/>
                  <a:pt x="864108" y="1728216"/>
                </a:cubicBezTo>
                <a:cubicBezTo>
                  <a:pt x="685145" y="1728216"/>
                  <a:pt x="518889" y="1673812"/>
                  <a:pt x="380977" y="1580640"/>
                </a:cubicBezTo>
                <a:lnTo>
                  <a:pt x="266151" y="1485900"/>
                </a:lnTo>
                <a:lnTo>
                  <a:pt x="242316" y="1485900"/>
                </a:lnTo>
                <a:lnTo>
                  <a:pt x="242316" y="1462065"/>
                </a:lnTo>
                <a:lnTo>
                  <a:pt x="147576" y="1347239"/>
                </a:lnTo>
                <a:cubicBezTo>
                  <a:pt x="54404" y="1209327"/>
                  <a:pt x="0" y="1043071"/>
                  <a:pt x="0" y="864108"/>
                </a:cubicBezTo>
                <a:cubicBezTo>
                  <a:pt x="0" y="685145"/>
                  <a:pt x="54404" y="518890"/>
                  <a:pt x="147576" y="380977"/>
                </a:cubicBezTo>
                <a:lnTo>
                  <a:pt x="242316" y="266151"/>
                </a:lnTo>
                <a:lnTo>
                  <a:pt x="242316" y="242316"/>
                </a:lnTo>
                <a:lnTo>
                  <a:pt x="266151" y="242316"/>
                </a:lnTo>
                <a:lnTo>
                  <a:pt x="380977" y="147576"/>
                </a:lnTo>
                <a:cubicBezTo>
                  <a:pt x="518889" y="54404"/>
                  <a:pt x="685145" y="0"/>
                  <a:pt x="864108" y="0"/>
                </a:cubicBezTo>
                <a:close/>
              </a:path>
            </a:pathLst>
          </a:custGeom>
          <a:ln w="19050">
            <a:solidFill>
              <a:schemeClr val="accent5"/>
            </a:solidFill>
          </a:ln>
        </p:spPr>
        <p:txBody>
          <a:bodyPr wrap="square">
            <a:noAutofit/>
          </a:bodyPr>
          <a:lstStyle>
            <a:lvl1pPr marL="0" indent="0" algn="ctr">
              <a:lnSpc>
                <a:spcPct val="80000"/>
              </a:lnSpc>
              <a:buNone/>
              <a:defRPr sz="1200"/>
            </a:lvl1pPr>
          </a:lstStyle>
          <a:p>
            <a:r>
              <a:rPr lang="en-US" dirty="0"/>
              <a:t>Click to add picture</a:t>
            </a:r>
          </a:p>
        </p:txBody>
      </p:sp>
      <p:sp>
        <p:nvSpPr>
          <p:cNvPr id="3" name="Text Placeholder 2"/>
          <p:cNvSpPr>
            <a:spLocks noGrp="1"/>
          </p:cNvSpPr>
          <p:nvPr>
            <p:ph type="body" idx="1" hasCustomPrompt="1"/>
          </p:nvPr>
        </p:nvSpPr>
        <p:spPr>
          <a:xfrm>
            <a:off x="646110" y="4363832"/>
            <a:ext cx="3310489" cy="425202"/>
          </a:xfrm>
        </p:spPr>
        <p:txBody>
          <a:bodyPr anchor="t" anchorCtr="0">
            <a:noAutofit/>
          </a:bodyPr>
          <a:lstStyle>
            <a:lvl1pPr marL="0" indent="0" algn="l">
              <a:buNone/>
              <a:defRPr sz="2000" b="0" cap="all" baseline="0">
                <a:solidFill>
                  <a:schemeClr val="bg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16" name="Text Placeholder 3"/>
          <p:cNvSpPr>
            <a:spLocks noGrp="1"/>
          </p:cNvSpPr>
          <p:nvPr>
            <p:ph type="body" sz="half" idx="15" hasCustomPrompt="1"/>
          </p:nvPr>
        </p:nvSpPr>
        <p:spPr>
          <a:xfrm>
            <a:off x="646110" y="4898573"/>
            <a:ext cx="3310489" cy="1306286"/>
          </a:xfrm>
        </p:spPr>
        <p:txBody>
          <a:bodyPr anchor="t" anchorCtr="0">
            <a:noAutofit/>
          </a:bodyPr>
          <a:lstStyle>
            <a:lvl1pPr marL="0" indent="0" algn="l">
              <a:lnSpc>
                <a:spcPts val="1600"/>
              </a:lnSpc>
              <a:buNone/>
              <a:defRPr sz="12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2" name="Picture Placeholder 1">
            <a:extLst>
              <a:ext uri="{FF2B5EF4-FFF2-40B4-BE49-F238E27FC236}">
                <a16:creationId xmlns:a16="http://schemas.microsoft.com/office/drawing/2014/main" id="{DBA0D4AF-EA24-4FB0-0266-133808C9320C}"/>
              </a:ext>
            </a:extLst>
          </p:cNvPr>
          <p:cNvSpPr>
            <a:spLocks noGrp="1"/>
          </p:cNvSpPr>
          <p:nvPr>
            <p:ph type="pic" sz="quarter" idx="23" hasCustomPrompt="1"/>
          </p:nvPr>
        </p:nvSpPr>
        <p:spPr>
          <a:xfrm>
            <a:off x="4092579" y="2242332"/>
            <a:ext cx="1728216" cy="1728216"/>
          </a:xfrm>
          <a:custGeom>
            <a:avLst/>
            <a:gdLst>
              <a:gd name="connsiteX0" fmla="*/ 864108 w 1728216"/>
              <a:gd name="connsiteY0" fmla="*/ 0 h 1728216"/>
              <a:gd name="connsiteX1" fmla="*/ 1347239 w 1728216"/>
              <a:gd name="connsiteY1" fmla="*/ 147576 h 1728216"/>
              <a:gd name="connsiteX2" fmla="*/ 1462065 w 1728216"/>
              <a:gd name="connsiteY2" fmla="*/ 242316 h 1728216"/>
              <a:gd name="connsiteX3" fmla="*/ 1486553 w 1728216"/>
              <a:gd name="connsiteY3" fmla="*/ 242316 h 1728216"/>
              <a:gd name="connsiteX4" fmla="*/ 1486553 w 1728216"/>
              <a:gd name="connsiteY4" fmla="*/ 266943 h 1728216"/>
              <a:gd name="connsiteX5" fmla="*/ 1580640 w 1728216"/>
              <a:gd name="connsiteY5" fmla="*/ 380977 h 1728216"/>
              <a:gd name="connsiteX6" fmla="*/ 1728216 w 1728216"/>
              <a:gd name="connsiteY6" fmla="*/ 864108 h 1728216"/>
              <a:gd name="connsiteX7" fmla="*/ 1580640 w 1728216"/>
              <a:gd name="connsiteY7" fmla="*/ 1347239 h 1728216"/>
              <a:gd name="connsiteX8" fmla="*/ 1486553 w 1728216"/>
              <a:gd name="connsiteY8" fmla="*/ 1461274 h 1728216"/>
              <a:gd name="connsiteX9" fmla="*/ 1486553 w 1728216"/>
              <a:gd name="connsiteY9" fmla="*/ 1485900 h 1728216"/>
              <a:gd name="connsiteX10" fmla="*/ 1462065 w 1728216"/>
              <a:gd name="connsiteY10" fmla="*/ 1485900 h 1728216"/>
              <a:gd name="connsiteX11" fmla="*/ 1347239 w 1728216"/>
              <a:gd name="connsiteY11" fmla="*/ 1580640 h 1728216"/>
              <a:gd name="connsiteX12" fmla="*/ 864108 w 1728216"/>
              <a:gd name="connsiteY12" fmla="*/ 1728216 h 1728216"/>
              <a:gd name="connsiteX13" fmla="*/ 380977 w 1728216"/>
              <a:gd name="connsiteY13" fmla="*/ 1580640 h 1728216"/>
              <a:gd name="connsiteX14" fmla="*/ 266151 w 1728216"/>
              <a:gd name="connsiteY14" fmla="*/ 1485900 h 1728216"/>
              <a:gd name="connsiteX15" fmla="*/ 242969 w 1728216"/>
              <a:gd name="connsiteY15" fmla="*/ 1485900 h 1728216"/>
              <a:gd name="connsiteX16" fmla="*/ 242969 w 1728216"/>
              <a:gd name="connsiteY16" fmla="*/ 1462857 h 1728216"/>
              <a:gd name="connsiteX17" fmla="*/ 147576 w 1728216"/>
              <a:gd name="connsiteY17" fmla="*/ 1347239 h 1728216"/>
              <a:gd name="connsiteX18" fmla="*/ 0 w 1728216"/>
              <a:gd name="connsiteY18" fmla="*/ 864108 h 1728216"/>
              <a:gd name="connsiteX19" fmla="*/ 147576 w 1728216"/>
              <a:gd name="connsiteY19" fmla="*/ 380977 h 1728216"/>
              <a:gd name="connsiteX20" fmla="*/ 242969 w 1728216"/>
              <a:gd name="connsiteY20" fmla="*/ 265360 h 1728216"/>
              <a:gd name="connsiteX21" fmla="*/ 242969 w 1728216"/>
              <a:gd name="connsiteY21" fmla="*/ 242316 h 1728216"/>
              <a:gd name="connsiteX22" fmla="*/ 266151 w 1728216"/>
              <a:gd name="connsiteY22" fmla="*/ 242316 h 1728216"/>
              <a:gd name="connsiteX23" fmla="*/ 380977 w 1728216"/>
              <a:gd name="connsiteY23" fmla="*/ 147576 h 1728216"/>
              <a:gd name="connsiteX24" fmla="*/ 864108 w 1728216"/>
              <a:gd name="connsiteY24" fmla="*/ 0 h 17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28216" h="1728216">
                <a:moveTo>
                  <a:pt x="864108" y="0"/>
                </a:moveTo>
                <a:cubicBezTo>
                  <a:pt x="1043071" y="0"/>
                  <a:pt x="1209327" y="54404"/>
                  <a:pt x="1347239" y="147576"/>
                </a:cubicBezTo>
                <a:lnTo>
                  <a:pt x="1462065" y="242316"/>
                </a:lnTo>
                <a:lnTo>
                  <a:pt x="1486553" y="242316"/>
                </a:lnTo>
                <a:lnTo>
                  <a:pt x="1486553" y="266943"/>
                </a:lnTo>
                <a:lnTo>
                  <a:pt x="1580640" y="380977"/>
                </a:lnTo>
                <a:cubicBezTo>
                  <a:pt x="1673812" y="518890"/>
                  <a:pt x="1728216" y="685145"/>
                  <a:pt x="1728216" y="864108"/>
                </a:cubicBezTo>
                <a:cubicBezTo>
                  <a:pt x="1728216" y="1043071"/>
                  <a:pt x="1673812" y="1209327"/>
                  <a:pt x="1580640" y="1347239"/>
                </a:cubicBezTo>
                <a:lnTo>
                  <a:pt x="1486553" y="1461274"/>
                </a:lnTo>
                <a:lnTo>
                  <a:pt x="1486553" y="1485900"/>
                </a:lnTo>
                <a:lnTo>
                  <a:pt x="1462065" y="1485900"/>
                </a:lnTo>
                <a:lnTo>
                  <a:pt x="1347239" y="1580640"/>
                </a:lnTo>
                <a:cubicBezTo>
                  <a:pt x="1209327" y="1673812"/>
                  <a:pt x="1043071" y="1728216"/>
                  <a:pt x="864108" y="1728216"/>
                </a:cubicBezTo>
                <a:cubicBezTo>
                  <a:pt x="685145" y="1728216"/>
                  <a:pt x="518890" y="1673812"/>
                  <a:pt x="380977" y="1580640"/>
                </a:cubicBezTo>
                <a:lnTo>
                  <a:pt x="266151" y="1485900"/>
                </a:lnTo>
                <a:lnTo>
                  <a:pt x="242969" y="1485900"/>
                </a:lnTo>
                <a:lnTo>
                  <a:pt x="242969" y="1462857"/>
                </a:lnTo>
                <a:lnTo>
                  <a:pt x="147576" y="1347239"/>
                </a:lnTo>
                <a:cubicBezTo>
                  <a:pt x="54404" y="1209327"/>
                  <a:pt x="0" y="1043071"/>
                  <a:pt x="0" y="864108"/>
                </a:cubicBezTo>
                <a:cubicBezTo>
                  <a:pt x="0" y="685145"/>
                  <a:pt x="54404" y="518890"/>
                  <a:pt x="147576" y="380977"/>
                </a:cubicBezTo>
                <a:lnTo>
                  <a:pt x="242969" y="265360"/>
                </a:lnTo>
                <a:lnTo>
                  <a:pt x="242969" y="242316"/>
                </a:lnTo>
                <a:lnTo>
                  <a:pt x="266151" y="242316"/>
                </a:lnTo>
                <a:lnTo>
                  <a:pt x="380977" y="147576"/>
                </a:lnTo>
                <a:cubicBezTo>
                  <a:pt x="518890" y="54404"/>
                  <a:pt x="685145" y="0"/>
                  <a:pt x="864108" y="0"/>
                </a:cubicBezTo>
                <a:close/>
              </a:path>
            </a:pathLst>
          </a:custGeom>
          <a:ln w="19050">
            <a:solidFill>
              <a:schemeClr val="accent5"/>
            </a:solidFill>
          </a:ln>
        </p:spPr>
        <p:txBody>
          <a:bodyPr wrap="square">
            <a:noAutofit/>
          </a:bodyPr>
          <a:lstStyle>
            <a:lvl1pPr marL="0" indent="0" algn="ctr">
              <a:lnSpc>
                <a:spcPct val="80000"/>
              </a:lnSpc>
              <a:buNone/>
              <a:defRPr sz="1200"/>
            </a:lvl1pPr>
          </a:lstStyle>
          <a:p>
            <a:r>
              <a:rPr lang="en-US" dirty="0"/>
              <a:t>Click to add picture</a:t>
            </a:r>
          </a:p>
        </p:txBody>
      </p:sp>
      <p:sp>
        <p:nvSpPr>
          <p:cNvPr id="5" name="Text Placeholder 4"/>
          <p:cNvSpPr>
            <a:spLocks noGrp="1"/>
          </p:cNvSpPr>
          <p:nvPr>
            <p:ph type="body" sz="quarter" idx="3" hasCustomPrompt="1"/>
          </p:nvPr>
        </p:nvSpPr>
        <p:spPr>
          <a:xfrm>
            <a:off x="4104238" y="4363832"/>
            <a:ext cx="3298553" cy="425202"/>
          </a:xfrm>
        </p:spPr>
        <p:txBody>
          <a:bodyPr anchor="t" anchorCtr="0">
            <a:noAutofit/>
          </a:bodyPr>
          <a:lstStyle>
            <a:lvl1pPr marL="0" indent="0" algn="l">
              <a:buNone/>
              <a:defRPr sz="2000" b="0" cap="all" baseline="0">
                <a:solidFill>
                  <a:schemeClr val="bg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19" name="Text Placeholder 3"/>
          <p:cNvSpPr>
            <a:spLocks noGrp="1"/>
          </p:cNvSpPr>
          <p:nvPr>
            <p:ph type="body" sz="half" idx="16" hasCustomPrompt="1"/>
          </p:nvPr>
        </p:nvSpPr>
        <p:spPr>
          <a:xfrm>
            <a:off x="4098310" y="4898573"/>
            <a:ext cx="3310409" cy="1306286"/>
          </a:xfrm>
        </p:spPr>
        <p:txBody>
          <a:bodyPr anchor="t" anchorCtr="0">
            <a:noAutofit/>
          </a:bodyPr>
          <a:lstStyle>
            <a:lvl1pPr marL="0" indent="0" algn="l">
              <a:lnSpc>
                <a:spcPts val="1600"/>
              </a:lnSpc>
              <a:buNone/>
              <a:defRPr sz="12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6" name="Picture Placeholder 5">
            <a:extLst>
              <a:ext uri="{FF2B5EF4-FFF2-40B4-BE49-F238E27FC236}">
                <a16:creationId xmlns:a16="http://schemas.microsoft.com/office/drawing/2014/main" id="{516C2ABF-953A-BA79-3676-118BB4D76C3F}"/>
              </a:ext>
            </a:extLst>
          </p:cNvPr>
          <p:cNvSpPr>
            <a:spLocks noGrp="1"/>
          </p:cNvSpPr>
          <p:nvPr>
            <p:ph type="pic" sz="quarter" idx="24" hasCustomPrompt="1"/>
          </p:nvPr>
        </p:nvSpPr>
        <p:spPr>
          <a:xfrm>
            <a:off x="7537740" y="2243126"/>
            <a:ext cx="1728216" cy="1728216"/>
          </a:xfrm>
          <a:custGeom>
            <a:avLst/>
            <a:gdLst>
              <a:gd name="connsiteX0" fmla="*/ 864108 w 1728216"/>
              <a:gd name="connsiteY0" fmla="*/ 0 h 1728216"/>
              <a:gd name="connsiteX1" fmla="*/ 1347239 w 1728216"/>
              <a:gd name="connsiteY1" fmla="*/ 147576 h 1728216"/>
              <a:gd name="connsiteX2" fmla="*/ 1463393 w 1728216"/>
              <a:gd name="connsiteY2" fmla="*/ 243412 h 1728216"/>
              <a:gd name="connsiteX3" fmla="*/ 1487206 w 1728216"/>
              <a:gd name="connsiteY3" fmla="*/ 243412 h 1728216"/>
              <a:gd name="connsiteX4" fmla="*/ 1487206 w 1728216"/>
              <a:gd name="connsiteY4" fmla="*/ 267734 h 1728216"/>
              <a:gd name="connsiteX5" fmla="*/ 1580640 w 1728216"/>
              <a:gd name="connsiteY5" fmla="*/ 380977 h 1728216"/>
              <a:gd name="connsiteX6" fmla="*/ 1728216 w 1728216"/>
              <a:gd name="connsiteY6" fmla="*/ 864108 h 1728216"/>
              <a:gd name="connsiteX7" fmla="*/ 1580640 w 1728216"/>
              <a:gd name="connsiteY7" fmla="*/ 1347239 h 1728216"/>
              <a:gd name="connsiteX8" fmla="*/ 1487206 w 1728216"/>
              <a:gd name="connsiteY8" fmla="*/ 1460482 h 1728216"/>
              <a:gd name="connsiteX9" fmla="*/ 1487206 w 1728216"/>
              <a:gd name="connsiteY9" fmla="*/ 1486996 h 1728216"/>
              <a:gd name="connsiteX10" fmla="*/ 1460737 w 1728216"/>
              <a:gd name="connsiteY10" fmla="*/ 1486996 h 1728216"/>
              <a:gd name="connsiteX11" fmla="*/ 1347239 w 1728216"/>
              <a:gd name="connsiteY11" fmla="*/ 1580640 h 1728216"/>
              <a:gd name="connsiteX12" fmla="*/ 864108 w 1728216"/>
              <a:gd name="connsiteY12" fmla="*/ 1728216 h 1728216"/>
              <a:gd name="connsiteX13" fmla="*/ 380977 w 1728216"/>
              <a:gd name="connsiteY13" fmla="*/ 1580640 h 1728216"/>
              <a:gd name="connsiteX14" fmla="*/ 267480 w 1728216"/>
              <a:gd name="connsiteY14" fmla="*/ 1486996 h 1728216"/>
              <a:gd name="connsiteX15" fmla="*/ 243622 w 1728216"/>
              <a:gd name="connsiteY15" fmla="*/ 1486996 h 1728216"/>
              <a:gd name="connsiteX16" fmla="*/ 243622 w 1728216"/>
              <a:gd name="connsiteY16" fmla="*/ 1463648 h 1728216"/>
              <a:gd name="connsiteX17" fmla="*/ 147576 w 1728216"/>
              <a:gd name="connsiteY17" fmla="*/ 1347239 h 1728216"/>
              <a:gd name="connsiteX18" fmla="*/ 0 w 1728216"/>
              <a:gd name="connsiteY18" fmla="*/ 864108 h 1728216"/>
              <a:gd name="connsiteX19" fmla="*/ 147576 w 1728216"/>
              <a:gd name="connsiteY19" fmla="*/ 380977 h 1728216"/>
              <a:gd name="connsiteX20" fmla="*/ 243622 w 1728216"/>
              <a:gd name="connsiteY20" fmla="*/ 264568 h 1728216"/>
              <a:gd name="connsiteX21" fmla="*/ 243622 w 1728216"/>
              <a:gd name="connsiteY21" fmla="*/ 243412 h 1728216"/>
              <a:gd name="connsiteX22" fmla="*/ 264823 w 1728216"/>
              <a:gd name="connsiteY22" fmla="*/ 243412 h 1728216"/>
              <a:gd name="connsiteX23" fmla="*/ 380977 w 1728216"/>
              <a:gd name="connsiteY23" fmla="*/ 147576 h 1728216"/>
              <a:gd name="connsiteX24" fmla="*/ 864108 w 1728216"/>
              <a:gd name="connsiteY24" fmla="*/ 0 h 172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28216" h="1728216">
                <a:moveTo>
                  <a:pt x="864108" y="0"/>
                </a:moveTo>
                <a:cubicBezTo>
                  <a:pt x="1043071" y="0"/>
                  <a:pt x="1209327" y="54404"/>
                  <a:pt x="1347239" y="147576"/>
                </a:cubicBezTo>
                <a:lnTo>
                  <a:pt x="1463393" y="243412"/>
                </a:lnTo>
                <a:lnTo>
                  <a:pt x="1487206" y="243412"/>
                </a:lnTo>
                <a:lnTo>
                  <a:pt x="1487206" y="267734"/>
                </a:lnTo>
                <a:lnTo>
                  <a:pt x="1580640" y="380977"/>
                </a:lnTo>
                <a:cubicBezTo>
                  <a:pt x="1673812" y="518890"/>
                  <a:pt x="1728216" y="685145"/>
                  <a:pt x="1728216" y="864108"/>
                </a:cubicBezTo>
                <a:cubicBezTo>
                  <a:pt x="1728216" y="1043071"/>
                  <a:pt x="1673812" y="1209327"/>
                  <a:pt x="1580640" y="1347239"/>
                </a:cubicBezTo>
                <a:lnTo>
                  <a:pt x="1487206" y="1460482"/>
                </a:lnTo>
                <a:lnTo>
                  <a:pt x="1487206" y="1486996"/>
                </a:lnTo>
                <a:lnTo>
                  <a:pt x="1460737" y="1486996"/>
                </a:lnTo>
                <a:lnTo>
                  <a:pt x="1347239" y="1580640"/>
                </a:lnTo>
                <a:cubicBezTo>
                  <a:pt x="1209327" y="1673812"/>
                  <a:pt x="1043071" y="1728216"/>
                  <a:pt x="864108" y="1728216"/>
                </a:cubicBezTo>
                <a:cubicBezTo>
                  <a:pt x="685146" y="1728216"/>
                  <a:pt x="518890" y="1673812"/>
                  <a:pt x="380977" y="1580640"/>
                </a:cubicBezTo>
                <a:lnTo>
                  <a:pt x="267480" y="1486996"/>
                </a:lnTo>
                <a:lnTo>
                  <a:pt x="243622" y="1486996"/>
                </a:lnTo>
                <a:lnTo>
                  <a:pt x="243622" y="1463648"/>
                </a:lnTo>
                <a:lnTo>
                  <a:pt x="147576" y="1347239"/>
                </a:lnTo>
                <a:cubicBezTo>
                  <a:pt x="54404" y="1209327"/>
                  <a:pt x="0" y="1043071"/>
                  <a:pt x="0" y="864108"/>
                </a:cubicBezTo>
                <a:cubicBezTo>
                  <a:pt x="0" y="685145"/>
                  <a:pt x="54404" y="518890"/>
                  <a:pt x="147576" y="380977"/>
                </a:cubicBezTo>
                <a:lnTo>
                  <a:pt x="243622" y="264568"/>
                </a:lnTo>
                <a:lnTo>
                  <a:pt x="243622" y="243412"/>
                </a:lnTo>
                <a:lnTo>
                  <a:pt x="264823" y="243412"/>
                </a:lnTo>
                <a:lnTo>
                  <a:pt x="380977" y="147576"/>
                </a:lnTo>
                <a:cubicBezTo>
                  <a:pt x="518890" y="54404"/>
                  <a:pt x="685146" y="0"/>
                  <a:pt x="864108" y="0"/>
                </a:cubicBezTo>
                <a:close/>
              </a:path>
            </a:pathLst>
          </a:custGeom>
          <a:ln w="19050">
            <a:solidFill>
              <a:schemeClr val="accent5"/>
            </a:solidFill>
          </a:ln>
        </p:spPr>
        <p:txBody>
          <a:bodyPr wrap="square">
            <a:noAutofit/>
          </a:bodyPr>
          <a:lstStyle>
            <a:lvl1pPr marL="0" indent="0" algn="ctr">
              <a:lnSpc>
                <a:spcPct val="80000"/>
              </a:lnSpc>
              <a:buNone/>
              <a:defRPr sz="1200"/>
            </a:lvl1pPr>
          </a:lstStyle>
          <a:p>
            <a:r>
              <a:rPr lang="en-US" dirty="0"/>
              <a:t>Click to add picture</a:t>
            </a:r>
          </a:p>
        </p:txBody>
      </p:sp>
      <p:sp>
        <p:nvSpPr>
          <p:cNvPr id="14" name="Text Placeholder 4"/>
          <p:cNvSpPr>
            <a:spLocks noGrp="1"/>
          </p:cNvSpPr>
          <p:nvPr>
            <p:ph type="body" sz="quarter" idx="13" hasCustomPrompt="1"/>
          </p:nvPr>
        </p:nvSpPr>
        <p:spPr>
          <a:xfrm>
            <a:off x="7550430" y="4363832"/>
            <a:ext cx="3293916" cy="425202"/>
          </a:xfrm>
        </p:spPr>
        <p:txBody>
          <a:bodyPr anchor="t" anchorCtr="0">
            <a:noAutofit/>
          </a:bodyPr>
          <a:lstStyle>
            <a:lvl1pPr marL="0" indent="0" algn="l">
              <a:buNone/>
              <a:defRPr sz="2000" b="0" cap="all" baseline="0">
                <a:solidFill>
                  <a:schemeClr val="bg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20" name="Text Placeholder 3"/>
          <p:cNvSpPr>
            <a:spLocks noGrp="1"/>
          </p:cNvSpPr>
          <p:nvPr>
            <p:ph type="body" sz="half" idx="17" hasCustomPrompt="1"/>
          </p:nvPr>
        </p:nvSpPr>
        <p:spPr>
          <a:xfrm>
            <a:off x="7550430" y="4898573"/>
            <a:ext cx="3293916" cy="1306286"/>
          </a:xfrm>
        </p:spPr>
        <p:txBody>
          <a:bodyPr anchor="t" anchorCtr="0">
            <a:noAutofit/>
          </a:bodyPr>
          <a:lstStyle>
            <a:lvl1pPr marL="0" indent="0" algn="l">
              <a:lnSpc>
                <a:spcPts val="1600"/>
              </a:lnSpc>
              <a:buNone/>
              <a:defRPr sz="12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18" name="Slide Number Placeholder 5">
            <a:extLst>
              <a:ext uri="{FF2B5EF4-FFF2-40B4-BE49-F238E27FC236}">
                <a16:creationId xmlns:a16="http://schemas.microsoft.com/office/drawing/2014/main" id="{E933DD14-33D6-F935-493C-895530A7A1D4}"/>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7" name="Footer Placeholder 4">
            <a:extLst>
              <a:ext uri="{FF2B5EF4-FFF2-40B4-BE49-F238E27FC236}">
                <a16:creationId xmlns:a16="http://schemas.microsoft.com/office/drawing/2014/main" id="{57B55A25-0360-115C-1048-D6BCEA9316A3}"/>
              </a:ext>
            </a:extLst>
          </p:cNvPr>
          <p:cNvSpPr>
            <a:spLocks noGrp="1"/>
          </p:cNvSpPr>
          <p:nvPr>
            <p:ph type="ftr" sz="quarter" idx="21"/>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11" name="Date Placeholder 3">
            <a:extLst>
              <a:ext uri="{FF2B5EF4-FFF2-40B4-BE49-F238E27FC236}">
                <a16:creationId xmlns:a16="http://schemas.microsoft.com/office/drawing/2014/main" id="{38D15C0F-30EB-C774-8BE7-D4509B37472C}"/>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BD16C0A-D150-E13B-8DC5-579BE09EA3E2}"/>
              </a:ext>
            </a:extLst>
          </p:cNvPr>
          <p:cNvSpPr>
            <a:spLocks noGrp="1"/>
          </p:cNvSpPr>
          <p:nvPr>
            <p:ph type="title" hasCustomPrompt="1"/>
          </p:nvPr>
        </p:nvSpPr>
        <p:spPr>
          <a:xfrm>
            <a:off x="654392" y="1063416"/>
            <a:ext cx="4924376" cy="2175083"/>
          </a:xfrm>
          <a:prstGeom prst="rect">
            <a:avLst/>
          </a:prstGeom>
        </p:spPr>
        <p:txBody>
          <a:bodyPr anchor="b" anchorCtr="0"/>
          <a:lstStyle>
            <a:lvl1pPr algn="l">
              <a:defRPr sz="4200" b="0" cap="all" baseline="0">
                <a:solidFill>
                  <a:schemeClr val="bg1">
                    <a:lumMod val="75000"/>
                    <a:lumOff val="25000"/>
                  </a:schemeClr>
                </a:solidFill>
              </a:defRPr>
            </a:lvl1pPr>
          </a:lstStyle>
          <a:p>
            <a:r>
              <a:rPr lang="en-US" dirty="0"/>
              <a:t>Click to add title</a:t>
            </a:r>
          </a:p>
        </p:txBody>
      </p:sp>
      <p:sp>
        <p:nvSpPr>
          <p:cNvPr id="5" name="Text Placeholder 3">
            <a:extLst>
              <a:ext uri="{FF2B5EF4-FFF2-40B4-BE49-F238E27FC236}">
                <a16:creationId xmlns:a16="http://schemas.microsoft.com/office/drawing/2014/main" id="{F083CB5E-8EB5-72E4-9C0E-69F0547C6C14}"/>
              </a:ext>
            </a:extLst>
          </p:cNvPr>
          <p:cNvSpPr>
            <a:spLocks noGrp="1"/>
          </p:cNvSpPr>
          <p:nvPr>
            <p:ph type="body" sz="half" idx="2"/>
          </p:nvPr>
        </p:nvSpPr>
        <p:spPr>
          <a:xfrm>
            <a:off x="654392" y="3429000"/>
            <a:ext cx="4924375" cy="2300600"/>
          </a:xfrm>
        </p:spPr>
        <p:txBody>
          <a:bodyPr anchor="t" anchorCtr="0">
            <a:normAutofit/>
          </a:bodyPr>
          <a:lstStyle>
            <a:lvl1pPr marL="0" indent="0">
              <a:lnSpc>
                <a:spcPct val="100000"/>
              </a:lnSpc>
              <a:spcAft>
                <a:spcPts val="600"/>
              </a:spcAft>
              <a:buClr>
                <a:schemeClr val="tx1"/>
              </a:buClr>
              <a:buFont typeface="Arial" panose="020B0604020202020204" pitchFamily="34" charset="0"/>
              <a:buNone/>
              <a:defRPr lang="en-US" sz="1400" b="0" i="0" kern="1200" cap="none" baseline="0" dirty="0" smtClean="0">
                <a:solidFill>
                  <a:schemeClr val="bg1">
                    <a:lumMod val="75000"/>
                    <a:lumOff val="25000"/>
                  </a:schemeClr>
                </a:solidFill>
                <a:latin typeface="+mn-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Content Placeholder 2">
            <a:extLst>
              <a:ext uri="{FF2B5EF4-FFF2-40B4-BE49-F238E27FC236}">
                <a16:creationId xmlns:a16="http://schemas.microsoft.com/office/drawing/2014/main" id="{267D71DA-4BEB-8C00-5F6C-9D569AC79CF7}"/>
              </a:ext>
            </a:extLst>
          </p:cNvPr>
          <p:cNvSpPr>
            <a:spLocks noGrp="1"/>
          </p:cNvSpPr>
          <p:nvPr>
            <p:ph idx="1"/>
          </p:nvPr>
        </p:nvSpPr>
        <p:spPr>
          <a:xfrm>
            <a:off x="5905499" y="1063416"/>
            <a:ext cx="4438649" cy="4675705"/>
          </a:xfrm>
          <a:ln w="19050">
            <a:solidFill>
              <a:schemeClr val="accent5"/>
            </a:solidFill>
          </a:ln>
        </p:spPr>
        <p:txBody>
          <a:bodyPr anchor="t" anchorCtr="0">
            <a:normAutofit/>
          </a:bodyPr>
          <a:lstStyle>
            <a:lvl1pPr>
              <a:defRPr sz="2000">
                <a:solidFill>
                  <a:schemeClr val="bg1">
                    <a:lumMod val="75000"/>
                    <a:lumOff val="25000"/>
                  </a:schemeClr>
                </a:solidFill>
              </a:defRPr>
            </a:lvl1pPr>
            <a:lvl2pPr>
              <a:defRPr sz="1800">
                <a:solidFill>
                  <a:schemeClr val="bg1">
                    <a:lumMod val="75000"/>
                    <a:lumOff val="25000"/>
                  </a:schemeClr>
                </a:solidFill>
              </a:defRPr>
            </a:lvl2pPr>
            <a:lvl3pPr>
              <a:defRPr sz="1600">
                <a:solidFill>
                  <a:schemeClr val="bg1">
                    <a:lumMod val="75000"/>
                    <a:lumOff val="25000"/>
                  </a:schemeClr>
                </a:solidFill>
              </a:defRPr>
            </a:lvl3pPr>
            <a:lvl4pPr>
              <a:defRPr sz="1400">
                <a:solidFill>
                  <a:schemeClr val="bg1">
                    <a:lumMod val="75000"/>
                    <a:lumOff val="25000"/>
                  </a:schemeClr>
                </a:solidFill>
              </a:defRPr>
            </a:lvl4pPr>
            <a:lvl5pPr>
              <a:defRPr sz="1400">
                <a:solidFill>
                  <a:schemeClr val="bg1">
                    <a:lumMod val="75000"/>
                    <a:lumOff val="25000"/>
                  </a:schemeClr>
                </a:solidFill>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5">
            <a:extLst>
              <a:ext uri="{FF2B5EF4-FFF2-40B4-BE49-F238E27FC236}">
                <a16:creationId xmlns:a16="http://schemas.microsoft.com/office/drawing/2014/main" id="{F8699564-CACA-76F2-01D1-D84D99A683E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8" name="Footer Placeholder 4">
            <a:extLst>
              <a:ext uri="{FF2B5EF4-FFF2-40B4-BE49-F238E27FC236}">
                <a16:creationId xmlns:a16="http://schemas.microsoft.com/office/drawing/2014/main" id="{1673D4B2-097C-59E3-6147-FE4D8D2AFF61}"/>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7" name="Date Placeholder 3">
            <a:extLst>
              <a:ext uri="{FF2B5EF4-FFF2-40B4-BE49-F238E27FC236}">
                <a16:creationId xmlns:a16="http://schemas.microsoft.com/office/drawing/2014/main" id="{05EC6D53-735A-DEAF-2F4D-0182C5CDD794}"/>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6C0432-AB73-AA88-57B0-8183B79A1B62}"/>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5">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53BB2E6-8680-25AF-AD99-6F04DB634A95}"/>
              </a:ext>
              <a:ext uri="{C183D7F6-B498-43B3-948B-1728B52AA6E4}">
                <adec:decorative xmlns:adec="http://schemas.microsoft.com/office/drawing/2017/decorative" val="1"/>
              </a:ext>
            </a:extLst>
          </p:cNvPr>
          <p:cNvSpPr/>
          <p:nvPr userDrawn="1"/>
        </p:nvSpPr>
        <p:spPr>
          <a:xfrm>
            <a:off x="310243" y="288622"/>
            <a:ext cx="11582400" cy="6266543"/>
          </a:xfrm>
          <a:prstGeom prst="rect">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sp>
      <p:pic>
        <p:nvPicPr>
          <p:cNvPr id="4" name="Graphic 3">
            <a:extLst>
              <a:ext uri="{FF2B5EF4-FFF2-40B4-BE49-F238E27FC236}">
                <a16:creationId xmlns:a16="http://schemas.microsoft.com/office/drawing/2014/main" id="{3043EC43-BFF6-2EB5-A4CF-33F63595B2EC}"/>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21483" y="4079829"/>
            <a:ext cx="2011680" cy="2019884"/>
          </a:xfrm>
          <a:prstGeom prst="rect">
            <a:avLst/>
          </a:prstGeom>
        </p:spPr>
      </p:pic>
      <p:pic>
        <p:nvPicPr>
          <p:cNvPr id="5" name="Graphic 4">
            <a:extLst>
              <a:ext uri="{FF2B5EF4-FFF2-40B4-BE49-F238E27FC236}">
                <a16:creationId xmlns:a16="http://schemas.microsoft.com/office/drawing/2014/main" id="{4E2581CF-1E81-50D1-A0B5-11A8B20B5036}"/>
              </a:ext>
              <a:ext uri="{C183D7F6-B498-43B3-948B-1728B52AA6E4}">
                <adec:decorative xmlns:adec="http://schemas.microsoft.com/office/drawing/2017/decorative" val="1"/>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r="9429" b="-613"/>
          <a:stretch/>
        </p:blipFill>
        <p:spPr>
          <a:xfrm rot="10800000">
            <a:off x="-2" y="477352"/>
            <a:ext cx="5247481" cy="5852160"/>
          </a:xfrm>
          <a:custGeom>
            <a:avLst/>
            <a:gdLst>
              <a:gd name="connsiteX0" fmla="*/ 5247481 w 5247481"/>
              <a:gd name="connsiteY0" fmla="*/ 5852160 h 5852160"/>
              <a:gd name="connsiteX1" fmla="*/ 0 w 5247481"/>
              <a:gd name="connsiteY1" fmla="*/ 5852160 h 5852160"/>
              <a:gd name="connsiteX2" fmla="*/ 0 w 5247481"/>
              <a:gd name="connsiteY2" fmla="*/ 0 h 5852160"/>
              <a:gd name="connsiteX3" fmla="*/ 5247481 w 5247481"/>
              <a:gd name="connsiteY3" fmla="*/ 0 h 5852160"/>
            </a:gdLst>
            <a:ahLst/>
            <a:cxnLst>
              <a:cxn ang="0">
                <a:pos x="connsiteX0" y="connsiteY0"/>
              </a:cxn>
              <a:cxn ang="0">
                <a:pos x="connsiteX1" y="connsiteY1"/>
              </a:cxn>
              <a:cxn ang="0">
                <a:pos x="connsiteX2" y="connsiteY2"/>
              </a:cxn>
              <a:cxn ang="0">
                <a:pos x="connsiteX3" y="connsiteY3"/>
              </a:cxn>
            </a:cxnLst>
            <a:rect l="l" t="t" r="r" b="b"/>
            <a:pathLst>
              <a:path w="5247481" h="5852160">
                <a:moveTo>
                  <a:pt x="5247481" y="5852160"/>
                </a:moveTo>
                <a:lnTo>
                  <a:pt x="0" y="5852160"/>
                </a:lnTo>
                <a:lnTo>
                  <a:pt x="0" y="0"/>
                </a:lnTo>
                <a:lnTo>
                  <a:pt x="5247481" y="0"/>
                </a:lnTo>
                <a:close/>
              </a:path>
            </a:pathLst>
          </a:custGeom>
        </p:spPr>
      </p:pic>
      <p:sp>
        <p:nvSpPr>
          <p:cNvPr id="15" name="Title 1">
            <a:extLst>
              <a:ext uri="{FF2B5EF4-FFF2-40B4-BE49-F238E27FC236}">
                <a16:creationId xmlns:a16="http://schemas.microsoft.com/office/drawing/2014/main" id="{9B9DA595-C83D-742C-5258-EA4215FD4628}"/>
              </a:ext>
            </a:extLst>
          </p:cNvPr>
          <p:cNvSpPr>
            <a:spLocks noGrp="1"/>
          </p:cNvSpPr>
          <p:nvPr>
            <p:ph type="ctrTitle" hasCustomPrompt="1"/>
          </p:nvPr>
        </p:nvSpPr>
        <p:spPr>
          <a:xfrm>
            <a:off x="6468497" y="477352"/>
            <a:ext cx="4364602" cy="3770799"/>
          </a:xfrm>
          <a:prstGeom prst="rect">
            <a:avLst/>
          </a:prstGeom>
        </p:spPr>
        <p:txBody>
          <a:bodyPr vert="horz" lIns="0" tIns="45720" rIns="91440" bIns="45720" rtlCol="0" anchor="b" anchorCtr="0">
            <a:normAutofit/>
          </a:bodyPr>
          <a:lstStyle>
            <a:lvl1pPr>
              <a:defRPr lang="en-US" sz="8800" cap="all" baseline="0" dirty="0">
                <a:solidFill>
                  <a:schemeClr val="bg1">
                    <a:lumMod val="75000"/>
                    <a:lumOff val="25000"/>
                  </a:schemeClr>
                </a:solidFill>
              </a:defRPr>
            </a:lvl1pPr>
          </a:lstStyle>
          <a:p>
            <a:pPr lvl="0"/>
            <a:r>
              <a:rPr lang="en-US" dirty="0"/>
              <a:t>add title</a:t>
            </a:r>
          </a:p>
        </p:txBody>
      </p:sp>
      <p:sp>
        <p:nvSpPr>
          <p:cNvPr id="19" name="Subtitle 2">
            <a:extLst>
              <a:ext uri="{FF2B5EF4-FFF2-40B4-BE49-F238E27FC236}">
                <a16:creationId xmlns:a16="http://schemas.microsoft.com/office/drawing/2014/main" id="{9F9E9671-EF9A-744A-ACDF-3AA17A32AE61}"/>
              </a:ext>
            </a:extLst>
          </p:cNvPr>
          <p:cNvSpPr>
            <a:spLocks noGrp="1"/>
          </p:cNvSpPr>
          <p:nvPr>
            <p:ph type="subTitle" idx="1" hasCustomPrompt="1"/>
          </p:nvPr>
        </p:nvSpPr>
        <p:spPr>
          <a:xfrm>
            <a:off x="6468498" y="4340506"/>
            <a:ext cx="4364600" cy="1423686"/>
          </a:xfrm>
        </p:spPr>
        <p:txBody>
          <a:bodyPr lIns="0" anchor="t" anchorCtr="0"/>
          <a:lstStyle>
            <a:lvl1pPr marL="0" indent="0" algn="l">
              <a:lnSpc>
                <a:spcPct val="150000"/>
              </a:lnSpc>
              <a:buNone/>
              <a:defRPr cap="all">
                <a:solidFill>
                  <a:schemeClr val="bg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subtitle</a:t>
            </a:r>
          </a:p>
        </p:txBody>
      </p:sp>
    </p:spTree>
    <p:extLst>
      <p:ext uri="{BB962C8B-B14F-4D97-AF65-F5344CB8AC3E}">
        <p14:creationId xmlns:p14="http://schemas.microsoft.com/office/powerpoint/2010/main" val="177151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54392" y="1063416"/>
            <a:ext cx="4924376" cy="2175083"/>
          </a:xfrm>
          <a:prstGeom prst="rect">
            <a:avLst/>
          </a:prstGeom>
        </p:spPr>
        <p:txBody>
          <a:bodyPr anchor="b" anchorCtr="0"/>
          <a:lstStyle>
            <a:lvl1pPr algn="l">
              <a:defRPr sz="4200" b="0" cap="all" baseline="0">
                <a:solidFill>
                  <a:schemeClr val="bg1">
                    <a:lumMod val="75000"/>
                    <a:lumOff val="25000"/>
                  </a:schemeClr>
                </a:solidFill>
              </a:defRPr>
            </a:lvl1pPr>
          </a:lstStyle>
          <a:p>
            <a:r>
              <a:rPr lang="en-US" dirty="0"/>
              <a:t>Click to add title</a:t>
            </a:r>
          </a:p>
        </p:txBody>
      </p:sp>
      <p:sp>
        <p:nvSpPr>
          <p:cNvPr id="4" name="Text Placeholder 3"/>
          <p:cNvSpPr>
            <a:spLocks noGrp="1"/>
          </p:cNvSpPr>
          <p:nvPr>
            <p:ph type="body" sz="half" idx="2"/>
          </p:nvPr>
        </p:nvSpPr>
        <p:spPr>
          <a:xfrm>
            <a:off x="654392" y="3429000"/>
            <a:ext cx="4924375" cy="2300600"/>
          </a:xfrm>
        </p:spPr>
        <p:txBody>
          <a:bodyPr anchor="t" anchorCtr="0">
            <a:normAutofit/>
          </a:bodyPr>
          <a:lstStyle>
            <a:lvl1pPr marL="0" indent="0">
              <a:lnSpc>
                <a:spcPct val="100000"/>
              </a:lnSpc>
              <a:spcAft>
                <a:spcPts val="600"/>
              </a:spcAft>
              <a:buClr>
                <a:schemeClr val="tx1"/>
              </a:buClr>
              <a:buFont typeface="Arial" panose="020B0604020202020204" pitchFamily="34" charset="0"/>
              <a:buNone/>
              <a:defRPr sz="2000" cap="all" baseline="0">
                <a:solidFill>
                  <a:schemeClr val="bg1">
                    <a:lumMod val="75000"/>
                    <a:lumOff val="25000"/>
                  </a:schemeClr>
                </a:solidFill>
                <a:latin typeface="+mj-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5905499" y="1063416"/>
            <a:ext cx="4438649" cy="4675705"/>
          </a:xfrm>
          <a:ln w="19050">
            <a:solidFill>
              <a:schemeClr val="accent5"/>
            </a:solidFill>
          </a:ln>
        </p:spPr>
        <p:txBody>
          <a:bodyPr anchor="t" anchorCtr="0">
            <a:normAutofit/>
          </a:bodyPr>
          <a:lstStyle>
            <a:lvl1pPr>
              <a:defRPr sz="2000">
                <a:solidFill>
                  <a:schemeClr val="bg1">
                    <a:lumMod val="75000"/>
                    <a:lumOff val="25000"/>
                  </a:schemeClr>
                </a:solidFill>
              </a:defRPr>
            </a:lvl1pPr>
            <a:lvl2pPr>
              <a:defRPr sz="1800">
                <a:solidFill>
                  <a:schemeClr val="bg1">
                    <a:lumMod val="75000"/>
                    <a:lumOff val="25000"/>
                  </a:schemeClr>
                </a:solidFill>
              </a:defRPr>
            </a:lvl2pPr>
            <a:lvl3pPr>
              <a:defRPr sz="1600">
                <a:solidFill>
                  <a:schemeClr val="bg1">
                    <a:lumMod val="75000"/>
                    <a:lumOff val="25000"/>
                  </a:schemeClr>
                </a:solidFill>
              </a:defRPr>
            </a:lvl3pPr>
            <a:lvl4pPr>
              <a:defRPr sz="1400">
                <a:solidFill>
                  <a:schemeClr val="bg1">
                    <a:lumMod val="75000"/>
                    <a:lumOff val="25000"/>
                  </a:schemeClr>
                </a:solidFill>
              </a:defRPr>
            </a:lvl4pPr>
            <a:lvl5pPr>
              <a:defRPr sz="1400">
                <a:solidFill>
                  <a:schemeClr val="bg1">
                    <a:lumMod val="75000"/>
                    <a:lumOff val="25000"/>
                  </a:schemeClr>
                </a:solidFill>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a:extLst>
              <a:ext uri="{FF2B5EF4-FFF2-40B4-BE49-F238E27FC236}">
                <a16:creationId xmlns:a16="http://schemas.microsoft.com/office/drawing/2014/main" id="{8E6962B4-C5C1-2C06-CDBB-3A833613ED19}"/>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1" name="Footer Placeholder 4">
            <a:extLst>
              <a:ext uri="{FF2B5EF4-FFF2-40B4-BE49-F238E27FC236}">
                <a16:creationId xmlns:a16="http://schemas.microsoft.com/office/drawing/2014/main" id="{3CF9188E-74CE-845A-D4DA-5CC140130371}"/>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8" name="Date Placeholder 3">
            <a:extLst>
              <a:ext uri="{FF2B5EF4-FFF2-40B4-BE49-F238E27FC236}">
                <a16:creationId xmlns:a16="http://schemas.microsoft.com/office/drawing/2014/main" id="{B7408351-72CE-E211-B770-45A76F7680C8}"/>
              </a:ext>
            </a:extLst>
          </p:cNvPr>
          <p:cNvSpPr>
            <a:spLocks noGrp="1"/>
          </p:cNvSpPr>
          <p:nvPr>
            <p:ph type="dt" sz="half" idx="10"/>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pic>
        <p:nvPicPr>
          <p:cNvPr id="29" name="Graphic 28">
            <a:extLst>
              <a:ext uri="{FF2B5EF4-FFF2-40B4-BE49-F238E27FC236}">
                <a16:creationId xmlns:a16="http://schemas.microsoft.com/office/drawing/2014/main" id="{785DAF93-7C3F-9AD8-0A2C-6F34A5B21868}"/>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7931" t="24911"/>
          <a:stretch/>
        </p:blipFill>
        <p:spPr>
          <a:xfrm>
            <a:off x="0" y="0"/>
            <a:ext cx="3754786" cy="3074754"/>
          </a:xfrm>
          <a:prstGeom prst="rect">
            <a:avLst/>
          </a:prstGeom>
        </p:spPr>
      </p:pic>
      <p:pic>
        <p:nvPicPr>
          <p:cNvPr id="34" name="Graphic 33">
            <a:extLst>
              <a:ext uri="{FF2B5EF4-FFF2-40B4-BE49-F238E27FC236}">
                <a16:creationId xmlns:a16="http://schemas.microsoft.com/office/drawing/2014/main" id="{FC214180-4C7A-293A-2450-EF8BB9EE4A33}"/>
              </a:ext>
              <a:ext uri="{C183D7F6-B498-43B3-948B-1728B52AA6E4}">
                <adec:decorative xmlns:adec="http://schemas.microsoft.com/office/drawing/2017/decorative" val="1"/>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t="14863" b="-614"/>
          <a:stretch/>
        </p:blipFill>
        <p:spPr>
          <a:xfrm rot="10800000">
            <a:off x="8039692" y="4776788"/>
            <a:ext cx="2417542" cy="2081212"/>
          </a:xfrm>
          <a:prstGeom prst="rect">
            <a:avLst/>
          </a:prstGeom>
        </p:spPr>
      </p:pic>
      <p:pic>
        <p:nvPicPr>
          <p:cNvPr id="33" name="Graphic 32">
            <a:extLst>
              <a:ext uri="{FF2B5EF4-FFF2-40B4-BE49-F238E27FC236}">
                <a16:creationId xmlns:a16="http://schemas.microsoft.com/office/drawing/2014/main" id="{A814E4CB-544D-7235-3EBA-A8F5F81A8A99}"/>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6093622" y="660116"/>
            <a:ext cx="3338384" cy="3315612"/>
          </a:xfrm>
          <a:prstGeom prst="rect">
            <a:avLst/>
          </a:prstGeom>
        </p:spPr>
      </p:pic>
      <p:sp>
        <p:nvSpPr>
          <p:cNvPr id="2" name="Title 1"/>
          <p:cNvSpPr>
            <a:spLocks noGrp="1"/>
          </p:cNvSpPr>
          <p:nvPr>
            <p:ph type="title" hasCustomPrompt="1"/>
          </p:nvPr>
        </p:nvSpPr>
        <p:spPr>
          <a:xfrm>
            <a:off x="1154954" y="2817336"/>
            <a:ext cx="8825660" cy="1653180"/>
          </a:xfrm>
          <a:prstGeom prst="rect">
            <a:avLst/>
          </a:prstGeom>
        </p:spPr>
        <p:txBody>
          <a:bodyPr anchor="b"/>
          <a:lstStyle>
            <a:lvl1pPr algn="l">
              <a:defRPr sz="4000" b="0" cap="all" baseline="0">
                <a:solidFill>
                  <a:schemeClr val="bg1">
                    <a:lumMod val="75000"/>
                    <a:lumOff val="25000"/>
                  </a:schemeClr>
                </a:solidFill>
              </a:defRPr>
            </a:lvl1pPr>
          </a:lstStyle>
          <a:p>
            <a:r>
              <a:rPr lang="en-US" dirty="0"/>
              <a:t>Click to add title</a:t>
            </a:r>
          </a:p>
        </p:txBody>
      </p:sp>
      <p:sp>
        <p:nvSpPr>
          <p:cNvPr id="3" name="Text Placeholder 2"/>
          <p:cNvSpPr>
            <a:spLocks noGrp="1"/>
          </p:cNvSpPr>
          <p:nvPr>
            <p:ph type="body" idx="1"/>
          </p:nvPr>
        </p:nvSpPr>
        <p:spPr>
          <a:xfrm>
            <a:off x="1154955" y="4615918"/>
            <a:ext cx="6650102" cy="1387554"/>
          </a:xfrm>
        </p:spPr>
        <p:txBody>
          <a:bodyPr anchor="t">
            <a:normAutofit/>
          </a:bodyPr>
          <a:lstStyle>
            <a:lvl1pPr marL="0" indent="0" algn="l">
              <a:buNone/>
              <a:defRPr sz="1400" cap="none" baseline="0">
                <a:solidFill>
                  <a:schemeClr val="bg1">
                    <a:lumMod val="75000"/>
                    <a:lumOff val="25000"/>
                  </a:schemeClr>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Date Placeholder 5">
            <a:extLst>
              <a:ext uri="{FF2B5EF4-FFF2-40B4-BE49-F238E27FC236}">
                <a16:creationId xmlns:a16="http://schemas.microsoft.com/office/drawing/2014/main" id="{979E30DF-64E4-A919-EAE5-2C709A07A845}"/>
              </a:ext>
            </a:extLst>
          </p:cNvPr>
          <p:cNvSpPr>
            <a:spLocks noGrp="1"/>
          </p:cNvSpPr>
          <p:nvPr>
            <p:ph type="dt" sz="half" idx="10"/>
          </p:nvPr>
        </p:nvSpPr>
        <p:spPr/>
        <p:txBody>
          <a:bodyPr/>
          <a:lstStyle/>
          <a:p>
            <a:r>
              <a:rPr lang="en-US" dirty="0"/>
              <a:t>10/15/20XX</a:t>
            </a:r>
          </a:p>
        </p:txBody>
      </p:sp>
      <p:sp>
        <p:nvSpPr>
          <p:cNvPr id="7" name="Footer Placeholder 6">
            <a:extLst>
              <a:ext uri="{FF2B5EF4-FFF2-40B4-BE49-F238E27FC236}">
                <a16:creationId xmlns:a16="http://schemas.microsoft.com/office/drawing/2014/main" id="{9EBE5E94-41CF-D0CB-FC54-54B1DAA049AD}"/>
              </a:ext>
            </a:extLst>
          </p:cNvPr>
          <p:cNvSpPr>
            <a:spLocks noGrp="1"/>
          </p:cNvSpPr>
          <p:nvPr>
            <p:ph type="ftr" sz="quarter" idx="11"/>
          </p:nvPr>
        </p:nvSpPr>
        <p:spPr/>
        <p:txBody>
          <a:bodyPr/>
          <a:lstStyle/>
          <a:p>
            <a:r>
              <a:rPr lang="en-US" dirty="0"/>
              <a:t>Add a footer here</a:t>
            </a:r>
          </a:p>
        </p:txBody>
      </p:sp>
      <p:sp>
        <p:nvSpPr>
          <p:cNvPr id="9" name="Slide Number Placeholder 8">
            <a:extLst>
              <a:ext uri="{FF2B5EF4-FFF2-40B4-BE49-F238E27FC236}">
                <a16:creationId xmlns:a16="http://schemas.microsoft.com/office/drawing/2014/main" id="{49981700-FF1D-DFF8-A12D-159CE31370A6}"/>
              </a:ext>
            </a:extLst>
          </p:cNvPr>
          <p:cNvSpPr>
            <a:spLocks noGrp="1"/>
          </p:cNvSpPr>
          <p:nvPr>
            <p:ph type="sldNum" sz="quarter" idx="12"/>
          </p:nvPr>
        </p:nvSpPr>
        <p:spPr/>
        <p:txBody>
          <a:bodyPr/>
          <a:lstStyle/>
          <a:p>
            <a:fld id="{D57F1E4F-1CFF-5643-939E-02111984F565}"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Brea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2DC2354-9506-C073-446C-50EC69ECEC3B}"/>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5">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466F547-552E-191A-FF4C-852AFA8C4908}"/>
              </a:ext>
              <a:ext uri="{C183D7F6-B498-43B3-948B-1728B52AA6E4}">
                <adec:decorative xmlns:adec="http://schemas.microsoft.com/office/drawing/2017/decorative" val="1"/>
              </a:ext>
            </a:extLst>
          </p:cNvPr>
          <p:cNvSpPr/>
          <p:nvPr userDrawn="1"/>
        </p:nvSpPr>
        <p:spPr>
          <a:xfrm>
            <a:off x="310243" y="288622"/>
            <a:ext cx="11582400" cy="6266543"/>
          </a:xfrm>
          <a:prstGeom prst="rect">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sp>
      <p:pic>
        <p:nvPicPr>
          <p:cNvPr id="5" name="Graphic 4">
            <a:extLst>
              <a:ext uri="{FF2B5EF4-FFF2-40B4-BE49-F238E27FC236}">
                <a16:creationId xmlns:a16="http://schemas.microsoft.com/office/drawing/2014/main" id="{6DA46D4A-003C-1F71-28CA-5FD6F0FADBD4}"/>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t="9700" r="6597" b="-613"/>
          <a:stretch/>
        </p:blipFill>
        <p:spPr>
          <a:xfrm rot="10800000">
            <a:off x="-1" y="1205244"/>
            <a:ext cx="5784902" cy="5652755"/>
          </a:xfrm>
          <a:prstGeom prst="rect">
            <a:avLst/>
          </a:prstGeom>
        </p:spPr>
      </p:pic>
      <p:pic>
        <p:nvPicPr>
          <p:cNvPr id="4" name="Graphic 3">
            <a:extLst>
              <a:ext uri="{FF2B5EF4-FFF2-40B4-BE49-F238E27FC236}">
                <a16:creationId xmlns:a16="http://schemas.microsoft.com/office/drawing/2014/main" id="{F39F835C-23E9-9834-3A3D-2773B61EA1A6}"/>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7338862" y="1113179"/>
            <a:ext cx="2532888" cy="2532888"/>
          </a:xfrm>
          <a:prstGeom prst="rect">
            <a:avLst/>
          </a:prstGeom>
        </p:spPr>
      </p:pic>
      <p:sp>
        <p:nvSpPr>
          <p:cNvPr id="2" name="Title 1"/>
          <p:cNvSpPr>
            <a:spLocks noGrp="1"/>
          </p:cNvSpPr>
          <p:nvPr>
            <p:ph type="title" hasCustomPrompt="1"/>
          </p:nvPr>
        </p:nvSpPr>
        <p:spPr>
          <a:xfrm>
            <a:off x="1154956" y="2650604"/>
            <a:ext cx="8825657" cy="2422052"/>
          </a:xfrm>
          <a:prstGeom prst="rect">
            <a:avLst/>
          </a:prstGeom>
        </p:spPr>
        <p:txBody>
          <a:bodyPr anchor="b"/>
          <a:lstStyle>
            <a:lvl1pPr algn="l">
              <a:defRPr sz="6000" b="0" cap="all" baseline="0">
                <a:solidFill>
                  <a:schemeClr val="bg1">
                    <a:lumMod val="75000"/>
                    <a:lumOff val="25000"/>
                  </a:schemeClr>
                </a:solidFill>
              </a:defRPr>
            </a:lvl1pPr>
          </a:lstStyle>
          <a:p>
            <a:r>
              <a:rPr lang="en-US" dirty="0"/>
              <a:t>Click to add title</a:t>
            </a:r>
          </a:p>
        </p:txBody>
      </p:sp>
      <p:sp>
        <p:nvSpPr>
          <p:cNvPr id="3" name="Text Placeholder 2"/>
          <p:cNvSpPr>
            <a:spLocks noGrp="1"/>
          </p:cNvSpPr>
          <p:nvPr>
            <p:ph type="body" idx="1"/>
          </p:nvPr>
        </p:nvSpPr>
        <p:spPr>
          <a:xfrm>
            <a:off x="1154955" y="5273202"/>
            <a:ext cx="8825658" cy="530697"/>
          </a:xfrm>
        </p:spPr>
        <p:txBody>
          <a:bodyPr anchor="ctr"/>
          <a:lstStyle>
            <a:lvl1pPr marL="0" indent="0" algn="l">
              <a:buNone/>
              <a:defRPr sz="2000" cap="all">
                <a:solidFill>
                  <a:schemeClr val="bg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1" y="381964"/>
            <a:ext cx="10238392" cy="1180618"/>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5" name="Table Placeholder 3">
            <a:extLst>
              <a:ext uri="{FF2B5EF4-FFF2-40B4-BE49-F238E27FC236}">
                <a16:creationId xmlns:a16="http://schemas.microsoft.com/office/drawing/2014/main" id="{76464E28-B46D-B32E-ACD1-FD1702E9E4A9}"/>
              </a:ext>
            </a:extLst>
          </p:cNvPr>
          <p:cNvSpPr>
            <a:spLocks noGrp="1"/>
          </p:cNvSpPr>
          <p:nvPr>
            <p:ph type="tbl" sz="quarter" idx="15"/>
          </p:nvPr>
        </p:nvSpPr>
        <p:spPr>
          <a:xfrm>
            <a:off x="646113" y="2035175"/>
            <a:ext cx="10237787" cy="4213225"/>
          </a:xfrm>
        </p:spPr>
        <p:txBody>
          <a:bodyPr/>
          <a:lstStyle/>
          <a:p>
            <a:r>
              <a:rPr lang="en-US"/>
              <a:t>Click icon to add table</a:t>
            </a:r>
            <a:endParaRPr lang="en-US" dirty="0"/>
          </a:p>
        </p:txBody>
      </p:sp>
      <p:sp>
        <p:nvSpPr>
          <p:cNvPr id="8" name="Slide Number Placeholder 5">
            <a:extLst>
              <a:ext uri="{FF2B5EF4-FFF2-40B4-BE49-F238E27FC236}">
                <a16:creationId xmlns:a16="http://schemas.microsoft.com/office/drawing/2014/main" id="{CAF87D01-09AC-BFDF-523E-9A386E3D5BF3}"/>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7" name="Footer Placeholder 4">
            <a:extLst>
              <a:ext uri="{FF2B5EF4-FFF2-40B4-BE49-F238E27FC236}">
                <a16:creationId xmlns:a16="http://schemas.microsoft.com/office/drawing/2014/main" id="{37724B1A-AB09-D3C8-253F-F5E5E0BC7246}"/>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6" name="Date Placeholder 3">
            <a:extLst>
              <a:ext uri="{FF2B5EF4-FFF2-40B4-BE49-F238E27FC236}">
                <a16:creationId xmlns:a16="http://schemas.microsoft.com/office/drawing/2014/main" id="{0ADEBF6B-880D-3603-C4E6-113B3A579543}"/>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99975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B096A719-ECBE-EC1B-5A01-627A4BEA3768}"/>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b="-613"/>
          <a:stretch/>
        </p:blipFill>
        <p:spPr>
          <a:xfrm rot="10800000">
            <a:off x="3377350" y="995925"/>
            <a:ext cx="4817610" cy="4866150"/>
          </a:xfrm>
          <a:prstGeom prst="rect">
            <a:avLst/>
          </a:prstGeom>
        </p:spPr>
      </p:pic>
      <p:sp>
        <p:nvSpPr>
          <p:cNvPr id="2" name="Title 1"/>
          <p:cNvSpPr>
            <a:spLocks noGrp="1"/>
          </p:cNvSpPr>
          <p:nvPr>
            <p:ph type="title" hasCustomPrompt="1"/>
          </p:nvPr>
        </p:nvSpPr>
        <p:spPr>
          <a:xfrm>
            <a:off x="1568450" y="1458924"/>
            <a:ext cx="8383942" cy="2777423"/>
          </a:xfrm>
          <a:prstGeom prst="rect">
            <a:avLst/>
          </a:prstGeom>
          <a:effectLst/>
        </p:spPr>
        <p:txBody>
          <a:bodyPr anchor="b" anchorCtr="0"/>
          <a:lstStyle>
            <a:lvl1pPr algn="ctr">
              <a:defRPr sz="4400">
                <a:solidFill>
                  <a:schemeClr val="bg1">
                    <a:lumMod val="75000"/>
                    <a:lumOff val="25000"/>
                  </a:schemeClr>
                </a:solidFill>
                <a:effectLst/>
              </a:defRPr>
            </a:lvl1pPr>
          </a:lstStyle>
          <a:p>
            <a:r>
              <a:rPr lang="en-US" dirty="0"/>
              <a:t>Click to add title</a:t>
            </a:r>
          </a:p>
        </p:txBody>
      </p:sp>
      <p:sp>
        <p:nvSpPr>
          <p:cNvPr id="11" name="Text Placeholder 3"/>
          <p:cNvSpPr>
            <a:spLocks noGrp="1"/>
          </p:cNvSpPr>
          <p:nvPr>
            <p:ph type="body" sz="half" idx="14"/>
          </p:nvPr>
        </p:nvSpPr>
        <p:spPr>
          <a:xfrm>
            <a:off x="1568449" y="4776788"/>
            <a:ext cx="8383942" cy="536203"/>
          </a:xfrm>
        </p:spPr>
        <p:txBody>
          <a:bodyPr vert="horz" lIns="91440" tIns="45720" rIns="91440" bIns="45720" rtlCol="0" anchor="t" anchorCtr="0">
            <a:noAutofit/>
          </a:bodyPr>
          <a:lstStyle>
            <a:lvl1pPr marL="0" indent="0" algn="ctr">
              <a:buNone/>
              <a:defRPr lang="en-US" sz="1800" b="0" i="0" kern="1200" cap="all" baseline="0" dirty="0">
                <a:solidFill>
                  <a:schemeClr val="bg1">
                    <a:lumMod val="75000"/>
                    <a:lumOff val="25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9" name="Slide Number Placeholder 5">
            <a:extLst>
              <a:ext uri="{FF2B5EF4-FFF2-40B4-BE49-F238E27FC236}">
                <a16:creationId xmlns:a16="http://schemas.microsoft.com/office/drawing/2014/main" id="{694FDF4E-0CEB-B692-3166-D3F9B1A40BF0}"/>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8" name="Footer Placeholder 4">
            <a:extLst>
              <a:ext uri="{FF2B5EF4-FFF2-40B4-BE49-F238E27FC236}">
                <a16:creationId xmlns:a16="http://schemas.microsoft.com/office/drawing/2014/main" id="{4F0E6AA7-B06B-A780-2444-11C79387A84A}"/>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7" name="Date Placeholder 3">
            <a:extLst>
              <a:ext uri="{FF2B5EF4-FFF2-40B4-BE49-F238E27FC236}">
                <a16:creationId xmlns:a16="http://schemas.microsoft.com/office/drawing/2014/main" id="{9C5609DC-7B87-358A-2144-6AD1A0FDE984}"/>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4 Members">
    <p:spTree>
      <p:nvGrpSpPr>
        <p:cNvPr id="1" name=""/>
        <p:cNvGrpSpPr/>
        <p:nvPr/>
      </p:nvGrpSpPr>
      <p:grpSpPr>
        <a:xfrm>
          <a:off x="0" y="0"/>
          <a:ext cx="0" cy="0"/>
          <a:chOff x="0" y="0"/>
          <a:chExt cx="0" cy="0"/>
        </a:xfrm>
      </p:grpSpPr>
      <p:pic>
        <p:nvPicPr>
          <p:cNvPr id="22" name="Graphic 21">
            <a:extLst>
              <a:ext uri="{FF2B5EF4-FFF2-40B4-BE49-F238E27FC236}">
                <a16:creationId xmlns:a16="http://schemas.microsoft.com/office/drawing/2014/main" id="{98C87214-466B-9560-8FC4-0296B62C6567}"/>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61750"/>
          <a:stretch/>
        </p:blipFill>
        <p:spPr>
          <a:xfrm>
            <a:off x="5705702" y="0"/>
            <a:ext cx="5147545" cy="1976988"/>
          </a:xfrm>
          <a:prstGeom prst="rect">
            <a:avLst/>
          </a:prstGeom>
        </p:spPr>
      </p:pic>
      <p:sp>
        <p:nvSpPr>
          <p:cNvPr id="2" name="Title 1"/>
          <p:cNvSpPr>
            <a:spLocks noGrp="1"/>
          </p:cNvSpPr>
          <p:nvPr>
            <p:ph type="title" hasCustomPrompt="1"/>
          </p:nvPr>
        </p:nvSpPr>
        <p:spPr>
          <a:xfrm>
            <a:off x="646111" y="401250"/>
            <a:ext cx="10225468" cy="1243648"/>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4" name="Picture Placeholder 3">
            <a:extLst>
              <a:ext uri="{FF2B5EF4-FFF2-40B4-BE49-F238E27FC236}">
                <a16:creationId xmlns:a16="http://schemas.microsoft.com/office/drawing/2014/main" id="{323D612A-3773-ED1C-3B58-C6BC82E51E03}"/>
              </a:ext>
            </a:extLst>
          </p:cNvPr>
          <p:cNvSpPr>
            <a:spLocks noGrp="1"/>
          </p:cNvSpPr>
          <p:nvPr>
            <p:ph type="pic" sz="quarter" idx="13" hasCustomPrompt="1"/>
          </p:nvPr>
        </p:nvSpPr>
        <p:spPr>
          <a:xfrm>
            <a:off x="1700773" y="2474012"/>
            <a:ext cx="1649413" cy="1649412"/>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13" name="Text Placeholder 12">
            <a:extLst>
              <a:ext uri="{FF2B5EF4-FFF2-40B4-BE49-F238E27FC236}">
                <a16:creationId xmlns:a16="http://schemas.microsoft.com/office/drawing/2014/main" id="{2B202EFD-89CC-F0C2-864E-0B4E4407DBDA}"/>
              </a:ext>
            </a:extLst>
          </p:cNvPr>
          <p:cNvSpPr>
            <a:spLocks noGrp="1"/>
          </p:cNvSpPr>
          <p:nvPr>
            <p:ph type="body" sz="quarter" idx="18" hasCustomPrompt="1"/>
          </p:nvPr>
        </p:nvSpPr>
        <p:spPr>
          <a:xfrm>
            <a:off x="1700772" y="4307573"/>
            <a:ext cx="1649414" cy="668563"/>
          </a:xfrm>
        </p:spPr>
        <p:txBody>
          <a:bodyPr>
            <a:noAutofit/>
          </a:bodyPr>
          <a:lstStyle>
            <a:lvl1pPr marL="0" indent="0" algn="ctr">
              <a:buNone/>
              <a:defRPr sz="1800" cap="all" baseline="0">
                <a:solidFill>
                  <a:schemeClr val="bg1">
                    <a:lumMod val="75000"/>
                    <a:lumOff val="25000"/>
                  </a:schemeClr>
                </a:solidFill>
              </a:defRPr>
            </a:lvl1pPr>
          </a:lstStyle>
          <a:p>
            <a:pPr lvl="0"/>
            <a:r>
              <a:rPr lang="en-US" dirty="0"/>
              <a:t>Add Text</a:t>
            </a:r>
          </a:p>
        </p:txBody>
      </p:sp>
      <p:sp>
        <p:nvSpPr>
          <p:cNvPr id="18" name="Text Placeholder 12">
            <a:extLst>
              <a:ext uri="{FF2B5EF4-FFF2-40B4-BE49-F238E27FC236}">
                <a16:creationId xmlns:a16="http://schemas.microsoft.com/office/drawing/2014/main" id="{FD90884B-78FF-3A87-F13A-72095A3ED6AE}"/>
              </a:ext>
            </a:extLst>
          </p:cNvPr>
          <p:cNvSpPr>
            <a:spLocks noGrp="1"/>
          </p:cNvSpPr>
          <p:nvPr>
            <p:ph type="body" sz="quarter" idx="23" hasCustomPrompt="1"/>
          </p:nvPr>
        </p:nvSpPr>
        <p:spPr>
          <a:xfrm>
            <a:off x="1700772" y="5120193"/>
            <a:ext cx="1649414" cy="552629"/>
          </a:xfrm>
        </p:spPr>
        <p:txBody>
          <a:bodyPr>
            <a:normAutofit/>
          </a:bodyPr>
          <a:lstStyle>
            <a:lvl1pPr marL="0" indent="0" algn="ctr">
              <a:lnSpc>
                <a:spcPct val="100000"/>
              </a:lnSpc>
              <a:buNone/>
              <a:defRPr sz="1200" cap="none" baseline="0">
                <a:solidFill>
                  <a:schemeClr val="bg1">
                    <a:lumMod val="75000"/>
                    <a:lumOff val="25000"/>
                  </a:schemeClr>
                </a:solidFill>
                <a:latin typeface="+mn-lt"/>
              </a:defRPr>
            </a:lvl1pPr>
          </a:lstStyle>
          <a:p>
            <a:pPr lvl="0"/>
            <a:r>
              <a:rPr lang="en-US" dirty="0"/>
              <a:t>Add Text</a:t>
            </a:r>
          </a:p>
        </p:txBody>
      </p:sp>
      <p:sp>
        <p:nvSpPr>
          <p:cNvPr id="8" name="Picture Placeholder 3">
            <a:extLst>
              <a:ext uri="{FF2B5EF4-FFF2-40B4-BE49-F238E27FC236}">
                <a16:creationId xmlns:a16="http://schemas.microsoft.com/office/drawing/2014/main" id="{024DB8C1-655E-F989-8D24-867A9A09A99E}"/>
              </a:ext>
            </a:extLst>
          </p:cNvPr>
          <p:cNvSpPr>
            <a:spLocks noGrp="1"/>
          </p:cNvSpPr>
          <p:nvPr>
            <p:ph type="pic" sz="quarter" idx="14" hasCustomPrompt="1"/>
          </p:nvPr>
        </p:nvSpPr>
        <p:spPr>
          <a:xfrm>
            <a:off x="3838795" y="2474919"/>
            <a:ext cx="1649413" cy="1649412"/>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14" name="Text Placeholder 12">
            <a:extLst>
              <a:ext uri="{FF2B5EF4-FFF2-40B4-BE49-F238E27FC236}">
                <a16:creationId xmlns:a16="http://schemas.microsoft.com/office/drawing/2014/main" id="{A1374856-E5EA-EBB1-603F-95FACA75970A}"/>
              </a:ext>
            </a:extLst>
          </p:cNvPr>
          <p:cNvSpPr>
            <a:spLocks noGrp="1"/>
          </p:cNvSpPr>
          <p:nvPr>
            <p:ph type="body" sz="quarter" idx="19" hasCustomPrompt="1"/>
          </p:nvPr>
        </p:nvSpPr>
        <p:spPr>
          <a:xfrm>
            <a:off x="3838794" y="4308480"/>
            <a:ext cx="1649414" cy="668563"/>
          </a:xfrm>
        </p:spPr>
        <p:txBody>
          <a:bodyPr>
            <a:noAutofit/>
          </a:bodyPr>
          <a:lstStyle>
            <a:lvl1pPr marL="0" indent="0" algn="ctr">
              <a:buNone/>
              <a:defRPr sz="1800" cap="all" baseline="0">
                <a:solidFill>
                  <a:schemeClr val="bg1">
                    <a:lumMod val="75000"/>
                    <a:lumOff val="25000"/>
                  </a:schemeClr>
                </a:solidFill>
              </a:defRPr>
            </a:lvl1pPr>
          </a:lstStyle>
          <a:p>
            <a:pPr lvl="0"/>
            <a:r>
              <a:rPr lang="en-US" dirty="0"/>
              <a:t>Add Text</a:t>
            </a:r>
          </a:p>
        </p:txBody>
      </p:sp>
      <p:sp>
        <p:nvSpPr>
          <p:cNvPr id="19" name="Text Placeholder 12">
            <a:extLst>
              <a:ext uri="{FF2B5EF4-FFF2-40B4-BE49-F238E27FC236}">
                <a16:creationId xmlns:a16="http://schemas.microsoft.com/office/drawing/2014/main" id="{AA9206F6-7FC3-07A6-0B1D-B00A3088B9B4}"/>
              </a:ext>
            </a:extLst>
          </p:cNvPr>
          <p:cNvSpPr>
            <a:spLocks noGrp="1"/>
          </p:cNvSpPr>
          <p:nvPr>
            <p:ph type="body" sz="quarter" idx="24" hasCustomPrompt="1"/>
          </p:nvPr>
        </p:nvSpPr>
        <p:spPr>
          <a:xfrm>
            <a:off x="3838793" y="5121100"/>
            <a:ext cx="1649414" cy="552629"/>
          </a:xfrm>
        </p:spPr>
        <p:txBody>
          <a:bodyPr>
            <a:normAutofit/>
          </a:bodyPr>
          <a:lstStyle>
            <a:lvl1pPr marL="0" indent="0" algn="ctr">
              <a:lnSpc>
                <a:spcPct val="100000"/>
              </a:lnSpc>
              <a:buNone/>
              <a:defRPr sz="1200" cap="none" baseline="0">
                <a:solidFill>
                  <a:schemeClr val="bg1">
                    <a:lumMod val="75000"/>
                    <a:lumOff val="25000"/>
                  </a:schemeClr>
                </a:solidFill>
                <a:latin typeface="+mn-lt"/>
              </a:defRPr>
            </a:lvl1pPr>
          </a:lstStyle>
          <a:p>
            <a:pPr lvl="0"/>
            <a:r>
              <a:rPr lang="en-US" dirty="0"/>
              <a:t>Add Text</a:t>
            </a:r>
          </a:p>
        </p:txBody>
      </p:sp>
      <p:sp>
        <p:nvSpPr>
          <p:cNvPr id="9" name="Picture Placeholder 3">
            <a:extLst>
              <a:ext uri="{FF2B5EF4-FFF2-40B4-BE49-F238E27FC236}">
                <a16:creationId xmlns:a16="http://schemas.microsoft.com/office/drawing/2014/main" id="{C7BE562A-A70C-FC08-923F-8BEB7456C5C7}"/>
              </a:ext>
            </a:extLst>
          </p:cNvPr>
          <p:cNvSpPr>
            <a:spLocks noGrp="1"/>
          </p:cNvSpPr>
          <p:nvPr>
            <p:ph type="pic" sz="quarter" idx="15" hasCustomPrompt="1"/>
          </p:nvPr>
        </p:nvSpPr>
        <p:spPr>
          <a:xfrm>
            <a:off x="5989728" y="2474919"/>
            <a:ext cx="1649413" cy="1649412"/>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15" name="Text Placeholder 12">
            <a:extLst>
              <a:ext uri="{FF2B5EF4-FFF2-40B4-BE49-F238E27FC236}">
                <a16:creationId xmlns:a16="http://schemas.microsoft.com/office/drawing/2014/main" id="{0983E01B-C14E-572C-71CE-2DEE9C3CCBE8}"/>
              </a:ext>
            </a:extLst>
          </p:cNvPr>
          <p:cNvSpPr>
            <a:spLocks noGrp="1"/>
          </p:cNvSpPr>
          <p:nvPr>
            <p:ph type="body" sz="quarter" idx="20" hasCustomPrompt="1"/>
          </p:nvPr>
        </p:nvSpPr>
        <p:spPr>
          <a:xfrm>
            <a:off x="5989726" y="4307573"/>
            <a:ext cx="1649414" cy="668563"/>
          </a:xfrm>
        </p:spPr>
        <p:txBody>
          <a:bodyPr>
            <a:noAutofit/>
          </a:bodyPr>
          <a:lstStyle>
            <a:lvl1pPr marL="0" indent="0" algn="ctr">
              <a:buNone/>
              <a:defRPr sz="1800" cap="all" baseline="0">
                <a:solidFill>
                  <a:schemeClr val="bg1">
                    <a:lumMod val="75000"/>
                    <a:lumOff val="25000"/>
                  </a:schemeClr>
                </a:solidFill>
              </a:defRPr>
            </a:lvl1pPr>
          </a:lstStyle>
          <a:p>
            <a:pPr lvl="0"/>
            <a:r>
              <a:rPr lang="en-US" dirty="0"/>
              <a:t>Add Text</a:t>
            </a:r>
          </a:p>
        </p:txBody>
      </p:sp>
      <p:sp>
        <p:nvSpPr>
          <p:cNvPr id="20" name="Text Placeholder 12">
            <a:extLst>
              <a:ext uri="{FF2B5EF4-FFF2-40B4-BE49-F238E27FC236}">
                <a16:creationId xmlns:a16="http://schemas.microsoft.com/office/drawing/2014/main" id="{8B165549-518A-D53F-5256-0BCA3A090A56}"/>
              </a:ext>
            </a:extLst>
          </p:cNvPr>
          <p:cNvSpPr>
            <a:spLocks noGrp="1"/>
          </p:cNvSpPr>
          <p:nvPr>
            <p:ph type="body" sz="quarter" idx="25" hasCustomPrompt="1"/>
          </p:nvPr>
        </p:nvSpPr>
        <p:spPr>
          <a:xfrm>
            <a:off x="5989725" y="5120193"/>
            <a:ext cx="1649414" cy="552629"/>
          </a:xfrm>
        </p:spPr>
        <p:txBody>
          <a:bodyPr>
            <a:normAutofit/>
          </a:bodyPr>
          <a:lstStyle>
            <a:lvl1pPr marL="0" indent="0" algn="ctr">
              <a:lnSpc>
                <a:spcPct val="100000"/>
              </a:lnSpc>
              <a:buNone/>
              <a:defRPr sz="1200" cap="none" baseline="0">
                <a:solidFill>
                  <a:schemeClr val="bg1">
                    <a:lumMod val="75000"/>
                    <a:lumOff val="25000"/>
                  </a:schemeClr>
                </a:solidFill>
                <a:latin typeface="+mn-lt"/>
              </a:defRPr>
            </a:lvl1pPr>
          </a:lstStyle>
          <a:p>
            <a:pPr lvl="0"/>
            <a:r>
              <a:rPr lang="en-US" dirty="0"/>
              <a:t>Add Text</a:t>
            </a:r>
          </a:p>
        </p:txBody>
      </p:sp>
      <p:sp>
        <p:nvSpPr>
          <p:cNvPr id="10" name="Picture Placeholder 3">
            <a:extLst>
              <a:ext uri="{FF2B5EF4-FFF2-40B4-BE49-F238E27FC236}">
                <a16:creationId xmlns:a16="http://schemas.microsoft.com/office/drawing/2014/main" id="{1F61919B-CEF4-C260-E6D9-C7440B570248}"/>
              </a:ext>
            </a:extLst>
          </p:cNvPr>
          <p:cNvSpPr>
            <a:spLocks noGrp="1"/>
          </p:cNvSpPr>
          <p:nvPr>
            <p:ph type="pic" sz="quarter" idx="16" hasCustomPrompt="1"/>
          </p:nvPr>
        </p:nvSpPr>
        <p:spPr>
          <a:xfrm>
            <a:off x="8129278" y="2474919"/>
            <a:ext cx="1649413" cy="1649412"/>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16" name="Text Placeholder 12">
            <a:extLst>
              <a:ext uri="{FF2B5EF4-FFF2-40B4-BE49-F238E27FC236}">
                <a16:creationId xmlns:a16="http://schemas.microsoft.com/office/drawing/2014/main" id="{58DAFD85-9E64-AE36-BA93-88DC590B96E1}"/>
              </a:ext>
            </a:extLst>
          </p:cNvPr>
          <p:cNvSpPr>
            <a:spLocks noGrp="1"/>
          </p:cNvSpPr>
          <p:nvPr>
            <p:ph type="body" sz="quarter" idx="21" hasCustomPrompt="1"/>
          </p:nvPr>
        </p:nvSpPr>
        <p:spPr>
          <a:xfrm>
            <a:off x="8129275" y="4307573"/>
            <a:ext cx="1649414" cy="668563"/>
          </a:xfrm>
        </p:spPr>
        <p:txBody>
          <a:bodyPr>
            <a:noAutofit/>
          </a:bodyPr>
          <a:lstStyle>
            <a:lvl1pPr marL="0" indent="0" algn="ctr">
              <a:buNone/>
              <a:defRPr sz="1800" cap="all" baseline="0">
                <a:solidFill>
                  <a:schemeClr val="bg1">
                    <a:lumMod val="75000"/>
                    <a:lumOff val="25000"/>
                  </a:schemeClr>
                </a:solidFill>
              </a:defRPr>
            </a:lvl1pPr>
          </a:lstStyle>
          <a:p>
            <a:pPr lvl="0"/>
            <a:r>
              <a:rPr lang="en-US" dirty="0"/>
              <a:t>Add Text</a:t>
            </a:r>
          </a:p>
        </p:txBody>
      </p:sp>
      <p:sp>
        <p:nvSpPr>
          <p:cNvPr id="21" name="Text Placeholder 12">
            <a:extLst>
              <a:ext uri="{FF2B5EF4-FFF2-40B4-BE49-F238E27FC236}">
                <a16:creationId xmlns:a16="http://schemas.microsoft.com/office/drawing/2014/main" id="{3831555F-91FB-DA64-7632-0C713F4330B7}"/>
              </a:ext>
            </a:extLst>
          </p:cNvPr>
          <p:cNvSpPr>
            <a:spLocks noGrp="1"/>
          </p:cNvSpPr>
          <p:nvPr>
            <p:ph type="body" sz="quarter" idx="26" hasCustomPrompt="1"/>
          </p:nvPr>
        </p:nvSpPr>
        <p:spPr>
          <a:xfrm>
            <a:off x="8129274" y="5120193"/>
            <a:ext cx="1649414" cy="552629"/>
          </a:xfrm>
        </p:spPr>
        <p:txBody>
          <a:bodyPr>
            <a:normAutofit/>
          </a:bodyPr>
          <a:lstStyle>
            <a:lvl1pPr marL="0" indent="0" algn="ctr">
              <a:lnSpc>
                <a:spcPct val="100000"/>
              </a:lnSpc>
              <a:buNone/>
              <a:defRPr sz="1200" cap="none" baseline="0">
                <a:solidFill>
                  <a:schemeClr val="bg1">
                    <a:lumMod val="75000"/>
                    <a:lumOff val="25000"/>
                  </a:schemeClr>
                </a:solidFill>
                <a:latin typeface="+mn-lt"/>
              </a:defRPr>
            </a:lvl1pPr>
          </a:lstStyle>
          <a:p>
            <a:pPr lvl="0"/>
            <a:r>
              <a:rPr lang="en-US" dirty="0"/>
              <a:t>Add Text</a:t>
            </a:r>
          </a:p>
        </p:txBody>
      </p:sp>
      <p:pic>
        <p:nvPicPr>
          <p:cNvPr id="3" name="Graphic 2">
            <a:extLst>
              <a:ext uri="{FF2B5EF4-FFF2-40B4-BE49-F238E27FC236}">
                <a16:creationId xmlns:a16="http://schemas.microsoft.com/office/drawing/2014/main" id="{6F994C72-3AAA-D2C4-AA5C-3B6B2BE3B4A0}"/>
              </a:ext>
              <a:ext uri="{C183D7F6-B498-43B3-948B-1728B52AA6E4}">
                <adec:decorative xmlns:adec="http://schemas.microsoft.com/office/drawing/2017/decorative" val="1"/>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t="43499" b="-613"/>
          <a:stretch/>
        </p:blipFill>
        <p:spPr>
          <a:xfrm rot="10800000">
            <a:off x="1325455" y="5516856"/>
            <a:ext cx="2338980" cy="1341144"/>
          </a:xfrm>
          <a:prstGeom prst="rect">
            <a:avLst/>
          </a:prstGeom>
        </p:spPr>
      </p:pic>
      <p:sp>
        <p:nvSpPr>
          <p:cNvPr id="12" name="Slide Number Placeholder 5">
            <a:extLst>
              <a:ext uri="{FF2B5EF4-FFF2-40B4-BE49-F238E27FC236}">
                <a16:creationId xmlns:a16="http://schemas.microsoft.com/office/drawing/2014/main" id="{89CCEDCD-3389-4696-93C2-72B027D03665}"/>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1" name="Footer Placeholder 4">
            <a:extLst>
              <a:ext uri="{FF2B5EF4-FFF2-40B4-BE49-F238E27FC236}">
                <a16:creationId xmlns:a16="http://schemas.microsoft.com/office/drawing/2014/main" id="{396901C4-696D-A804-64E7-3FEA0D900799}"/>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7" name="Date Placeholder 3">
            <a:extLst>
              <a:ext uri="{FF2B5EF4-FFF2-40B4-BE49-F238E27FC236}">
                <a16:creationId xmlns:a16="http://schemas.microsoft.com/office/drawing/2014/main" id="{87854319-3058-3863-171F-94B13B4B77BC}"/>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872083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8 Members">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88E879D1-D633-0C2C-6A31-178EC3F7BA56}"/>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t="54968" b="-613"/>
          <a:stretch/>
        </p:blipFill>
        <p:spPr>
          <a:xfrm rot="10800000">
            <a:off x="1552520" y="5786178"/>
            <a:ext cx="2338980" cy="1071822"/>
          </a:xfrm>
          <a:prstGeom prst="rect">
            <a:avLst/>
          </a:prstGeom>
        </p:spPr>
      </p:pic>
      <p:pic>
        <p:nvPicPr>
          <p:cNvPr id="10" name="Graphic 9">
            <a:extLst>
              <a:ext uri="{FF2B5EF4-FFF2-40B4-BE49-F238E27FC236}">
                <a16:creationId xmlns:a16="http://schemas.microsoft.com/office/drawing/2014/main" id="{019E5557-ACD1-8179-05C3-EDB7921D2FE8}"/>
              </a:ext>
              <a:ext uri="{C183D7F6-B498-43B3-948B-1728B52AA6E4}">
                <adec:decorative xmlns:adec="http://schemas.microsoft.com/office/drawing/2017/decorative" val="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63493"/>
          <a:stretch/>
        </p:blipFill>
        <p:spPr>
          <a:xfrm>
            <a:off x="5839870" y="0"/>
            <a:ext cx="5147545" cy="1886868"/>
          </a:xfrm>
          <a:prstGeom prst="rect">
            <a:avLst/>
          </a:prstGeom>
        </p:spPr>
      </p:pic>
      <p:sp>
        <p:nvSpPr>
          <p:cNvPr id="2" name="Title 1"/>
          <p:cNvSpPr>
            <a:spLocks noGrp="1"/>
          </p:cNvSpPr>
          <p:nvPr>
            <p:ph type="title" hasCustomPrompt="1"/>
          </p:nvPr>
        </p:nvSpPr>
        <p:spPr>
          <a:xfrm>
            <a:off x="646111" y="401250"/>
            <a:ext cx="10225468" cy="1243648"/>
          </a:xfrm>
          <a:prstGeom prst="rect">
            <a:avLst/>
          </a:prstGeom>
        </p:spPr>
        <p:txBody>
          <a:bodyPr anchor="b" anchorCtr="0"/>
          <a:lstStyle>
            <a:lvl1pPr>
              <a:defRPr cap="all" baseline="0">
                <a:solidFill>
                  <a:schemeClr val="bg1">
                    <a:lumMod val="75000"/>
                    <a:lumOff val="25000"/>
                  </a:schemeClr>
                </a:solidFill>
              </a:defRPr>
            </a:lvl1pPr>
          </a:lstStyle>
          <a:p>
            <a:r>
              <a:rPr lang="en-US" dirty="0"/>
              <a:t>Click to add title</a:t>
            </a:r>
          </a:p>
        </p:txBody>
      </p:sp>
      <p:sp>
        <p:nvSpPr>
          <p:cNvPr id="4" name="Picture Placeholder 3">
            <a:extLst>
              <a:ext uri="{FF2B5EF4-FFF2-40B4-BE49-F238E27FC236}">
                <a16:creationId xmlns:a16="http://schemas.microsoft.com/office/drawing/2014/main" id="{323D612A-3773-ED1C-3B58-C6BC82E51E03}"/>
              </a:ext>
            </a:extLst>
          </p:cNvPr>
          <p:cNvSpPr>
            <a:spLocks noGrp="1"/>
          </p:cNvSpPr>
          <p:nvPr>
            <p:ph type="pic" sz="quarter" idx="13" hasCustomPrompt="1"/>
          </p:nvPr>
        </p:nvSpPr>
        <p:spPr>
          <a:xfrm>
            <a:off x="1148934" y="2042256"/>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13" name="Text Placeholder 12">
            <a:extLst>
              <a:ext uri="{FF2B5EF4-FFF2-40B4-BE49-F238E27FC236}">
                <a16:creationId xmlns:a16="http://schemas.microsoft.com/office/drawing/2014/main" id="{2B202EFD-89CC-F0C2-864E-0B4E4407DBDA}"/>
              </a:ext>
            </a:extLst>
          </p:cNvPr>
          <p:cNvSpPr>
            <a:spLocks noGrp="1"/>
          </p:cNvSpPr>
          <p:nvPr>
            <p:ph type="body" sz="quarter" idx="18" hasCustomPrompt="1"/>
          </p:nvPr>
        </p:nvSpPr>
        <p:spPr>
          <a:xfrm>
            <a:off x="657877" y="3443837"/>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18" name="Text Placeholder 12">
            <a:extLst>
              <a:ext uri="{FF2B5EF4-FFF2-40B4-BE49-F238E27FC236}">
                <a16:creationId xmlns:a16="http://schemas.microsoft.com/office/drawing/2014/main" id="{FD90884B-78FF-3A87-F13A-72095A3ED6AE}"/>
              </a:ext>
            </a:extLst>
          </p:cNvPr>
          <p:cNvSpPr>
            <a:spLocks noGrp="1"/>
          </p:cNvSpPr>
          <p:nvPr>
            <p:ph type="body" sz="quarter" idx="23" hasCustomPrompt="1"/>
          </p:nvPr>
        </p:nvSpPr>
        <p:spPr>
          <a:xfrm>
            <a:off x="657877" y="3795899"/>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41" name="Picture Placeholder 3">
            <a:extLst>
              <a:ext uri="{FF2B5EF4-FFF2-40B4-BE49-F238E27FC236}">
                <a16:creationId xmlns:a16="http://schemas.microsoft.com/office/drawing/2014/main" id="{5934ADEA-98AE-7F66-1490-8F687B988002}"/>
              </a:ext>
            </a:extLst>
          </p:cNvPr>
          <p:cNvSpPr>
            <a:spLocks noGrp="1"/>
          </p:cNvSpPr>
          <p:nvPr>
            <p:ph type="pic" sz="quarter" idx="33" hasCustomPrompt="1"/>
          </p:nvPr>
        </p:nvSpPr>
        <p:spPr>
          <a:xfrm>
            <a:off x="1148934" y="4277338"/>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42" name="Text Placeholder 12">
            <a:extLst>
              <a:ext uri="{FF2B5EF4-FFF2-40B4-BE49-F238E27FC236}">
                <a16:creationId xmlns:a16="http://schemas.microsoft.com/office/drawing/2014/main" id="{E193CFBF-E56A-6176-57D5-95B061B227B3}"/>
              </a:ext>
            </a:extLst>
          </p:cNvPr>
          <p:cNvSpPr>
            <a:spLocks noGrp="1"/>
          </p:cNvSpPr>
          <p:nvPr>
            <p:ph type="body" sz="quarter" idx="34" hasCustomPrompt="1"/>
          </p:nvPr>
        </p:nvSpPr>
        <p:spPr>
          <a:xfrm>
            <a:off x="657877" y="5678919"/>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43" name="Text Placeholder 12">
            <a:extLst>
              <a:ext uri="{FF2B5EF4-FFF2-40B4-BE49-F238E27FC236}">
                <a16:creationId xmlns:a16="http://schemas.microsoft.com/office/drawing/2014/main" id="{2FADFD65-1B8A-5541-4C3D-001246302955}"/>
              </a:ext>
            </a:extLst>
          </p:cNvPr>
          <p:cNvSpPr>
            <a:spLocks noGrp="1"/>
          </p:cNvSpPr>
          <p:nvPr>
            <p:ph type="body" sz="quarter" idx="35" hasCustomPrompt="1"/>
          </p:nvPr>
        </p:nvSpPr>
        <p:spPr>
          <a:xfrm>
            <a:off x="657877" y="6030981"/>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31" name="Picture Placeholder 3">
            <a:extLst>
              <a:ext uri="{FF2B5EF4-FFF2-40B4-BE49-F238E27FC236}">
                <a16:creationId xmlns:a16="http://schemas.microsoft.com/office/drawing/2014/main" id="{99837198-EB08-605A-A0A4-940F59DD815F}"/>
              </a:ext>
            </a:extLst>
          </p:cNvPr>
          <p:cNvSpPr>
            <a:spLocks noGrp="1"/>
          </p:cNvSpPr>
          <p:nvPr>
            <p:ph type="pic" sz="quarter" idx="24" hasCustomPrompt="1"/>
          </p:nvPr>
        </p:nvSpPr>
        <p:spPr>
          <a:xfrm>
            <a:off x="3784590" y="2042256"/>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32" name="Text Placeholder 12">
            <a:extLst>
              <a:ext uri="{FF2B5EF4-FFF2-40B4-BE49-F238E27FC236}">
                <a16:creationId xmlns:a16="http://schemas.microsoft.com/office/drawing/2014/main" id="{04D3289A-A312-AE62-B65A-83D7011D6950}"/>
              </a:ext>
            </a:extLst>
          </p:cNvPr>
          <p:cNvSpPr>
            <a:spLocks noGrp="1"/>
          </p:cNvSpPr>
          <p:nvPr>
            <p:ph type="body" sz="quarter" idx="25" hasCustomPrompt="1"/>
          </p:nvPr>
        </p:nvSpPr>
        <p:spPr>
          <a:xfrm>
            <a:off x="3293533" y="3443837"/>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33" name="Text Placeholder 12">
            <a:extLst>
              <a:ext uri="{FF2B5EF4-FFF2-40B4-BE49-F238E27FC236}">
                <a16:creationId xmlns:a16="http://schemas.microsoft.com/office/drawing/2014/main" id="{8A496417-E7E8-0696-CE16-F128298F245E}"/>
              </a:ext>
            </a:extLst>
          </p:cNvPr>
          <p:cNvSpPr>
            <a:spLocks noGrp="1"/>
          </p:cNvSpPr>
          <p:nvPr>
            <p:ph type="body" sz="quarter" idx="26" hasCustomPrompt="1"/>
          </p:nvPr>
        </p:nvSpPr>
        <p:spPr>
          <a:xfrm>
            <a:off x="3293533" y="3795899"/>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44" name="Picture Placeholder 3">
            <a:extLst>
              <a:ext uri="{FF2B5EF4-FFF2-40B4-BE49-F238E27FC236}">
                <a16:creationId xmlns:a16="http://schemas.microsoft.com/office/drawing/2014/main" id="{37461727-C655-C521-1246-74F94EAEDDDD}"/>
              </a:ext>
            </a:extLst>
          </p:cNvPr>
          <p:cNvSpPr>
            <a:spLocks noGrp="1"/>
          </p:cNvSpPr>
          <p:nvPr>
            <p:ph type="pic" sz="quarter" idx="36" hasCustomPrompt="1"/>
          </p:nvPr>
        </p:nvSpPr>
        <p:spPr>
          <a:xfrm>
            <a:off x="3784590" y="4277338"/>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45" name="Text Placeholder 12">
            <a:extLst>
              <a:ext uri="{FF2B5EF4-FFF2-40B4-BE49-F238E27FC236}">
                <a16:creationId xmlns:a16="http://schemas.microsoft.com/office/drawing/2014/main" id="{AB4A8D2D-0697-BAFD-671C-6748EBB3581A}"/>
              </a:ext>
            </a:extLst>
          </p:cNvPr>
          <p:cNvSpPr>
            <a:spLocks noGrp="1"/>
          </p:cNvSpPr>
          <p:nvPr>
            <p:ph type="body" sz="quarter" idx="37" hasCustomPrompt="1"/>
          </p:nvPr>
        </p:nvSpPr>
        <p:spPr>
          <a:xfrm>
            <a:off x="3293533" y="5678919"/>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46" name="Text Placeholder 12">
            <a:extLst>
              <a:ext uri="{FF2B5EF4-FFF2-40B4-BE49-F238E27FC236}">
                <a16:creationId xmlns:a16="http://schemas.microsoft.com/office/drawing/2014/main" id="{3A0A36BE-F4F8-98A2-A375-83BDB34D1F66}"/>
              </a:ext>
            </a:extLst>
          </p:cNvPr>
          <p:cNvSpPr>
            <a:spLocks noGrp="1"/>
          </p:cNvSpPr>
          <p:nvPr>
            <p:ph type="body" sz="quarter" idx="38" hasCustomPrompt="1"/>
          </p:nvPr>
        </p:nvSpPr>
        <p:spPr>
          <a:xfrm>
            <a:off x="3293533" y="6030981"/>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34" name="Picture Placeholder 3">
            <a:extLst>
              <a:ext uri="{FF2B5EF4-FFF2-40B4-BE49-F238E27FC236}">
                <a16:creationId xmlns:a16="http://schemas.microsoft.com/office/drawing/2014/main" id="{0C46288B-C278-8EC7-0241-DCD108CB5C8E}"/>
              </a:ext>
            </a:extLst>
          </p:cNvPr>
          <p:cNvSpPr>
            <a:spLocks noGrp="1"/>
          </p:cNvSpPr>
          <p:nvPr>
            <p:ph type="pic" sz="quarter" idx="27" hasCustomPrompt="1"/>
          </p:nvPr>
        </p:nvSpPr>
        <p:spPr>
          <a:xfrm>
            <a:off x="6420246" y="2042256"/>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35" name="Text Placeholder 12">
            <a:extLst>
              <a:ext uri="{FF2B5EF4-FFF2-40B4-BE49-F238E27FC236}">
                <a16:creationId xmlns:a16="http://schemas.microsoft.com/office/drawing/2014/main" id="{8F4C6BA1-8F9B-4689-40A3-10E4BA175F4F}"/>
              </a:ext>
            </a:extLst>
          </p:cNvPr>
          <p:cNvSpPr>
            <a:spLocks noGrp="1"/>
          </p:cNvSpPr>
          <p:nvPr>
            <p:ph type="body" sz="quarter" idx="28" hasCustomPrompt="1"/>
          </p:nvPr>
        </p:nvSpPr>
        <p:spPr>
          <a:xfrm>
            <a:off x="5929189" y="3443837"/>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36" name="Text Placeholder 12">
            <a:extLst>
              <a:ext uri="{FF2B5EF4-FFF2-40B4-BE49-F238E27FC236}">
                <a16:creationId xmlns:a16="http://schemas.microsoft.com/office/drawing/2014/main" id="{31E83260-5C67-0987-154A-FB3105BF4DB7}"/>
              </a:ext>
            </a:extLst>
          </p:cNvPr>
          <p:cNvSpPr>
            <a:spLocks noGrp="1"/>
          </p:cNvSpPr>
          <p:nvPr>
            <p:ph type="body" sz="quarter" idx="29" hasCustomPrompt="1"/>
          </p:nvPr>
        </p:nvSpPr>
        <p:spPr>
          <a:xfrm>
            <a:off x="5929189" y="3795899"/>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47" name="Picture Placeholder 3">
            <a:extLst>
              <a:ext uri="{FF2B5EF4-FFF2-40B4-BE49-F238E27FC236}">
                <a16:creationId xmlns:a16="http://schemas.microsoft.com/office/drawing/2014/main" id="{C1F03818-0D9F-8D22-1C6E-7A080BA09987}"/>
              </a:ext>
            </a:extLst>
          </p:cNvPr>
          <p:cNvSpPr>
            <a:spLocks noGrp="1"/>
          </p:cNvSpPr>
          <p:nvPr>
            <p:ph type="pic" sz="quarter" idx="39" hasCustomPrompt="1"/>
          </p:nvPr>
        </p:nvSpPr>
        <p:spPr>
          <a:xfrm>
            <a:off x="6420246" y="4277338"/>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r>
              <a:rPr lang="en-US" dirty="0"/>
              <a:t>Click to add picture</a:t>
            </a:r>
          </a:p>
        </p:txBody>
      </p:sp>
      <p:sp>
        <p:nvSpPr>
          <p:cNvPr id="48" name="Text Placeholder 12">
            <a:extLst>
              <a:ext uri="{FF2B5EF4-FFF2-40B4-BE49-F238E27FC236}">
                <a16:creationId xmlns:a16="http://schemas.microsoft.com/office/drawing/2014/main" id="{7BC2C67C-9B73-8178-4CA5-B90C79A42721}"/>
              </a:ext>
            </a:extLst>
          </p:cNvPr>
          <p:cNvSpPr>
            <a:spLocks noGrp="1"/>
          </p:cNvSpPr>
          <p:nvPr>
            <p:ph type="body" sz="quarter" idx="40" hasCustomPrompt="1"/>
          </p:nvPr>
        </p:nvSpPr>
        <p:spPr>
          <a:xfrm>
            <a:off x="5929189" y="5678919"/>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49" name="Text Placeholder 12">
            <a:extLst>
              <a:ext uri="{FF2B5EF4-FFF2-40B4-BE49-F238E27FC236}">
                <a16:creationId xmlns:a16="http://schemas.microsoft.com/office/drawing/2014/main" id="{7CB51302-7BF4-D31E-A72A-CD43CA212699}"/>
              </a:ext>
            </a:extLst>
          </p:cNvPr>
          <p:cNvSpPr>
            <a:spLocks noGrp="1"/>
          </p:cNvSpPr>
          <p:nvPr>
            <p:ph type="body" sz="quarter" idx="41" hasCustomPrompt="1"/>
          </p:nvPr>
        </p:nvSpPr>
        <p:spPr>
          <a:xfrm>
            <a:off x="5929189" y="6030981"/>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37" name="Picture Placeholder 3">
            <a:extLst>
              <a:ext uri="{FF2B5EF4-FFF2-40B4-BE49-F238E27FC236}">
                <a16:creationId xmlns:a16="http://schemas.microsoft.com/office/drawing/2014/main" id="{83EFB1E0-E3CE-DDF6-DD0B-99FCF4BDD6E4}"/>
              </a:ext>
            </a:extLst>
          </p:cNvPr>
          <p:cNvSpPr>
            <a:spLocks noGrp="1"/>
          </p:cNvSpPr>
          <p:nvPr>
            <p:ph type="pic" sz="quarter" idx="30" hasCustomPrompt="1"/>
          </p:nvPr>
        </p:nvSpPr>
        <p:spPr>
          <a:xfrm>
            <a:off x="9055902" y="2042256"/>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pPr marL="342900" marR="0" lvl="0" indent="-342900" algn="l" defTabSz="457200" rtl="0" eaLnBrk="1" fontAlgn="auto"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tabLst/>
              <a:defRPr/>
            </a:pPr>
            <a:r>
              <a:rPr lang="en-US" dirty="0"/>
              <a:t>Click to add picture</a:t>
            </a:r>
          </a:p>
          <a:p>
            <a:endParaRPr lang="en-US" dirty="0"/>
          </a:p>
        </p:txBody>
      </p:sp>
      <p:sp>
        <p:nvSpPr>
          <p:cNvPr id="38" name="Text Placeholder 12">
            <a:extLst>
              <a:ext uri="{FF2B5EF4-FFF2-40B4-BE49-F238E27FC236}">
                <a16:creationId xmlns:a16="http://schemas.microsoft.com/office/drawing/2014/main" id="{7BD2FEFC-DB86-2DDE-9B99-F9D51745B402}"/>
              </a:ext>
            </a:extLst>
          </p:cNvPr>
          <p:cNvSpPr>
            <a:spLocks noGrp="1"/>
          </p:cNvSpPr>
          <p:nvPr>
            <p:ph type="body" sz="quarter" idx="31" hasCustomPrompt="1"/>
          </p:nvPr>
        </p:nvSpPr>
        <p:spPr>
          <a:xfrm>
            <a:off x="8564845" y="3443837"/>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39" name="Text Placeholder 12">
            <a:extLst>
              <a:ext uri="{FF2B5EF4-FFF2-40B4-BE49-F238E27FC236}">
                <a16:creationId xmlns:a16="http://schemas.microsoft.com/office/drawing/2014/main" id="{6C9E7306-3F94-90AF-00F4-1D8C6F88C2EE}"/>
              </a:ext>
            </a:extLst>
          </p:cNvPr>
          <p:cNvSpPr>
            <a:spLocks noGrp="1"/>
          </p:cNvSpPr>
          <p:nvPr>
            <p:ph type="body" sz="quarter" idx="32" hasCustomPrompt="1"/>
          </p:nvPr>
        </p:nvSpPr>
        <p:spPr>
          <a:xfrm>
            <a:off x="8564845" y="3795899"/>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50" name="Picture Placeholder 3">
            <a:extLst>
              <a:ext uri="{FF2B5EF4-FFF2-40B4-BE49-F238E27FC236}">
                <a16:creationId xmlns:a16="http://schemas.microsoft.com/office/drawing/2014/main" id="{A7341B50-9FD6-9C27-539B-7F4CE41B8A26}"/>
              </a:ext>
            </a:extLst>
          </p:cNvPr>
          <p:cNvSpPr>
            <a:spLocks noGrp="1"/>
          </p:cNvSpPr>
          <p:nvPr>
            <p:ph type="pic" sz="quarter" idx="42" hasCustomPrompt="1"/>
          </p:nvPr>
        </p:nvSpPr>
        <p:spPr>
          <a:xfrm>
            <a:off x="9055902" y="4277338"/>
            <a:ext cx="1361358" cy="1385093"/>
          </a:xfrm>
          <a:ln w="19050">
            <a:solidFill>
              <a:schemeClr val="accent5"/>
            </a:solidFill>
          </a:ln>
        </p:spPr>
        <p:txBody>
          <a:bodyPr/>
          <a:lstStyle>
            <a:lvl1pPr marL="0" indent="0" algn="ctr">
              <a:lnSpc>
                <a:spcPct val="100000"/>
              </a:lnSpc>
              <a:spcBef>
                <a:spcPts val="600"/>
              </a:spcBef>
              <a:buNone/>
              <a:defRPr sz="1600">
                <a:solidFill>
                  <a:schemeClr val="bg1">
                    <a:lumMod val="75000"/>
                    <a:lumOff val="25000"/>
                  </a:schemeClr>
                </a:solidFill>
              </a:defRPr>
            </a:lvl1pPr>
          </a:lstStyle>
          <a:p>
            <a:pPr marL="342900" marR="0" lvl="0" indent="-342900" algn="l" defTabSz="457200" rtl="0" eaLnBrk="1" fontAlgn="auto" latinLnBrk="0" hangingPunct="1">
              <a:lnSpc>
                <a:spcPts val="2400"/>
              </a:lnSpc>
              <a:spcBef>
                <a:spcPts val="1000"/>
              </a:spcBef>
              <a:spcAft>
                <a:spcPts val="600"/>
              </a:spcAft>
              <a:buClr>
                <a:schemeClr val="bg1">
                  <a:lumMod val="75000"/>
                  <a:lumOff val="25000"/>
                </a:schemeClr>
              </a:buClr>
              <a:buSzPct val="100000"/>
              <a:buFont typeface="Arial" panose="020B0604020202020204" pitchFamily="34" charset="0"/>
              <a:buChar char="•"/>
              <a:tabLst/>
              <a:defRPr/>
            </a:pPr>
            <a:r>
              <a:rPr lang="en-US" dirty="0"/>
              <a:t>Click to add picture</a:t>
            </a:r>
          </a:p>
          <a:p>
            <a:endParaRPr lang="en-US" dirty="0"/>
          </a:p>
        </p:txBody>
      </p:sp>
      <p:sp>
        <p:nvSpPr>
          <p:cNvPr id="51" name="Text Placeholder 12">
            <a:extLst>
              <a:ext uri="{FF2B5EF4-FFF2-40B4-BE49-F238E27FC236}">
                <a16:creationId xmlns:a16="http://schemas.microsoft.com/office/drawing/2014/main" id="{F3488FF4-17BB-5948-E74B-A63911A64DBE}"/>
              </a:ext>
            </a:extLst>
          </p:cNvPr>
          <p:cNvSpPr>
            <a:spLocks noGrp="1"/>
          </p:cNvSpPr>
          <p:nvPr>
            <p:ph type="body" sz="quarter" idx="43" hasCustomPrompt="1"/>
          </p:nvPr>
        </p:nvSpPr>
        <p:spPr>
          <a:xfrm>
            <a:off x="8564845" y="5678919"/>
            <a:ext cx="2306733" cy="375411"/>
          </a:xfrm>
        </p:spPr>
        <p:txBody>
          <a:bodyPr>
            <a:normAutofit/>
          </a:bodyPr>
          <a:lstStyle>
            <a:lvl1pPr marL="0" indent="0" algn="ctr">
              <a:buNone/>
              <a:defRPr sz="1400" cap="all" baseline="0">
                <a:solidFill>
                  <a:schemeClr val="bg1">
                    <a:lumMod val="75000"/>
                    <a:lumOff val="25000"/>
                  </a:schemeClr>
                </a:solidFill>
              </a:defRPr>
            </a:lvl1pPr>
          </a:lstStyle>
          <a:p>
            <a:pPr lvl="0"/>
            <a:r>
              <a:rPr lang="en-US" dirty="0"/>
              <a:t>Add Text</a:t>
            </a:r>
          </a:p>
        </p:txBody>
      </p:sp>
      <p:sp>
        <p:nvSpPr>
          <p:cNvPr id="52" name="Text Placeholder 12">
            <a:extLst>
              <a:ext uri="{FF2B5EF4-FFF2-40B4-BE49-F238E27FC236}">
                <a16:creationId xmlns:a16="http://schemas.microsoft.com/office/drawing/2014/main" id="{365C4994-E447-FAB8-8500-EB07F0253075}"/>
              </a:ext>
            </a:extLst>
          </p:cNvPr>
          <p:cNvSpPr>
            <a:spLocks noGrp="1"/>
          </p:cNvSpPr>
          <p:nvPr>
            <p:ph type="body" sz="quarter" idx="44" hasCustomPrompt="1"/>
          </p:nvPr>
        </p:nvSpPr>
        <p:spPr>
          <a:xfrm>
            <a:off x="8564845" y="6030981"/>
            <a:ext cx="2306733" cy="249169"/>
          </a:xfrm>
        </p:spPr>
        <p:txBody>
          <a:bodyPr>
            <a:normAutofit/>
          </a:bodyPr>
          <a:lstStyle>
            <a:lvl1pPr marL="0" indent="0" algn="ctr">
              <a:lnSpc>
                <a:spcPct val="100000"/>
              </a:lnSpc>
              <a:buNone/>
              <a:defRPr sz="1050" cap="none" baseline="0">
                <a:solidFill>
                  <a:schemeClr val="bg1">
                    <a:lumMod val="75000"/>
                    <a:lumOff val="25000"/>
                  </a:schemeClr>
                </a:solidFill>
                <a:latin typeface="+mn-lt"/>
              </a:defRPr>
            </a:lvl1pPr>
          </a:lstStyle>
          <a:p>
            <a:pPr lvl="0"/>
            <a:r>
              <a:rPr lang="en-US" dirty="0"/>
              <a:t>Add Text</a:t>
            </a:r>
          </a:p>
        </p:txBody>
      </p:sp>
      <p:sp>
        <p:nvSpPr>
          <p:cNvPr id="9" name="Slide Number Placeholder 5">
            <a:extLst>
              <a:ext uri="{FF2B5EF4-FFF2-40B4-BE49-F238E27FC236}">
                <a16:creationId xmlns:a16="http://schemas.microsoft.com/office/drawing/2014/main" id="{0F5F25D1-D866-9898-B091-6F1108B1BA4E}"/>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8" name="Footer Placeholder 4">
            <a:extLst>
              <a:ext uri="{FF2B5EF4-FFF2-40B4-BE49-F238E27FC236}">
                <a16:creationId xmlns:a16="http://schemas.microsoft.com/office/drawing/2014/main" id="{1B89469B-31B0-A79D-AC60-20CD005F48F2}"/>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7" name="Date Placeholder 3">
            <a:extLst>
              <a:ext uri="{FF2B5EF4-FFF2-40B4-BE49-F238E27FC236}">
                <a16:creationId xmlns:a16="http://schemas.microsoft.com/office/drawing/2014/main" id="{D32DD1C3-1A16-3B1F-C3AC-401ECFF220B5}"/>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404101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46110" y="401250"/>
            <a:ext cx="10193339" cy="1243647"/>
          </a:xfrm>
          <a:prstGeom prst="rect">
            <a:avLst/>
          </a:prstGeom>
        </p:spPr>
        <p:txBody>
          <a:bodyPr anchor="b" anchorCtr="0"/>
          <a:lstStyle>
            <a:lvl1pPr algn="l">
              <a:defRPr cap="all" baseline="0">
                <a:solidFill>
                  <a:schemeClr val="bg1">
                    <a:lumMod val="75000"/>
                    <a:lumOff val="25000"/>
                  </a:schemeClr>
                </a:solidFill>
              </a:defRPr>
            </a:lvl1pPr>
          </a:lstStyle>
          <a:p>
            <a:r>
              <a:rPr lang="en-US" dirty="0"/>
              <a:t>Click to add title</a:t>
            </a:r>
          </a:p>
        </p:txBody>
      </p:sp>
      <p:sp>
        <p:nvSpPr>
          <p:cNvPr id="12" name="Text Placeholder 7">
            <a:extLst>
              <a:ext uri="{FF2B5EF4-FFF2-40B4-BE49-F238E27FC236}">
                <a16:creationId xmlns:a16="http://schemas.microsoft.com/office/drawing/2014/main" id="{3AD90DC3-CE2F-F7A4-2CD2-C9C691B40ED8}"/>
              </a:ext>
            </a:extLst>
          </p:cNvPr>
          <p:cNvSpPr>
            <a:spLocks noGrp="1"/>
          </p:cNvSpPr>
          <p:nvPr>
            <p:ph type="body" sz="quarter" idx="15"/>
          </p:nvPr>
        </p:nvSpPr>
        <p:spPr>
          <a:xfrm>
            <a:off x="627059" y="2285026"/>
            <a:ext cx="1828800" cy="1828800"/>
          </a:xfrm>
          <a:prstGeom prst="ellipse">
            <a:avLst/>
          </a:prstGeom>
          <a:ln w="19050">
            <a:solidFill>
              <a:schemeClr val="accent5"/>
            </a:solidFill>
          </a:ln>
        </p:spPr>
        <p:txBody>
          <a:bodyPr lIns="0" rIns="0" anchor="ctr"/>
          <a:lstStyle>
            <a:lvl1pPr marL="0" indent="0" algn="ctr">
              <a:lnSpc>
                <a:spcPct val="100000"/>
              </a:lnSpc>
              <a:spcBef>
                <a:spcPts val="0"/>
              </a:spcBef>
              <a:spcAft>
                <a:spcPts val="0"/>
              </a:spcAft>
              <a:buNone/>
              <a:defRPr sz="1800"/>
            </a:lvl1pPr>
          </a:lstStyle>
          <a:p>
            <a:pPr lvl="0"/>
            <a:r>
              <a:rPr lang="en-US"/>
              <a:t>Click to edit Master text styles</a:t>
            </a:r>
          </a:p>
        </p:txBody>
      </p:sp>
      <p:sp>
        <p:nvSpPr>
          <p:cNvPr id="22" name="Text Placeholder 7">
            <a:extLst>
              <a:ext uri="{FF2B5EF4-FFF2-40B4-BE49-F238E27FC236}">
                <a16:creationId xmlns:a16="http://schemas.microsoft.com/office/drawing/2014/main" id="{384DE215-1219-059E-CF31-4880BDD02CFF}"/>
              </a:ext>
            </a:extLst>
          </p:cNvPr>
          <p:cNvSpPr>
            <a:spLocks noGrp="1"/>
          </p:cNvSpPr>
          <p:nvPr>
            <p:ph type="body" sz="quarter" idx="16"/>
          </p:nvPr>
        </p:nvSpPr>
        <p:spPr>
          <a:xfrm>
            <a:off x="2722956" y="2285026"/>
            <a:ext cx="1828800" cy="1828800"/>
          </a:xfrm>
          <a:prstGeom prst="ellipse">
            <a:avLst/>
          </a:prstGeom>
          <a:ln w="19050">
            <a:solidFill>
              <a:schemeClr val="accent5"/>
            </a:solidFill>
          </a:ln>
        </p:spPr>
        <p:txBody>
          <a:bodyPr lIns="0" rIns="0" anchor="ctr"/>
          <a:lstStyle>
            <a:lvl1pPr marL="0" indent="0" algn="ctr">
              <a:lnSpc>
                <a:spcPct val="100000"/>
              </a:lnSpc>
              <a:spcBef>
                <a:spcPts val="0"/>
              </a:spcBef>
              <a:spcAft>
                <a:spcPts val="0"/>
              </a:spcAft>
              <a:buNone/>
              <a:defRPr sz="1800"/>
            </a:lvl1pPr>
          </a:lstStyle>
          <a:p>
            <a:pPr lvl="0"/>
            <a:r>
              <a:rPr lang="en-US"/>
              <a:t>Click to edit Master text styles</a:t>
            </a:r>
          </a:p>
        </p:txBody>
      </p:sp>
      <p:sp>
        <p:nvSpPr>
          <p:cNvPr id="23" name="Text Placeholder 7">
            <a:extLst>
              <a:ext uri="{FF2B5EF4-FFF2-40B4-BE49-F238E27FC236}">
                <a16:creationId xmlns:a16="http://schemas.microsoft.com/office/drawing/2014/main" id="{F81C4CF5-BDE4-B0FB-C0F6-D7A30C6BCF08}"/>
              </a:ext>
            </a:extLst>
          </p:cNvPr>
          <p:cNvSpPr>
            <a:spLocks noGrp="1"/>
          </p:cNvSpPr>
          <p:nvPr>
            <p:ph type="body" sz="quarter" idx="17"/>
          </p:nvPr>
        </p:nvSpPr>
        <p:spPr>
          <a:xfrm>
            <a:off x="4818853" y="2285026"/>
            <a:ext cx="1828800" cy="1828800"/>
          </a:xfrm>
          <a:prstGeom prst="ellipse">
            <a:avLst/>
          </a:prstGeom>
          <a:ln w="19050">
            <a:solidFill>
              <a:schemeClr val="accent5"/>
            </a:solidFill>
          </a:ln>
        </p:spPr>
        <p:txBody>
          <a:bodyPr lIns="0" rIns="0" anchor="ctr"/>
          <a:lstStyle>
            <a:lvl1pPr marL="0" indent="0" algn="ctr">
              <a:lnSpc>
                <a:spcPct val="100000"/>
              </a:lnSpc>
              <a:spcBef>
                <a:spcPts val="0"/>
              </a:spcBef>
              <a:spcAft>
                <a:spcPts val="0"/>
              </a:spcAft>
              <a:buNone/>
              <a:defRPr sz="1800"/>
            </a:lvl1pPr>
          </a:lstStyle>
          <a:p>
            <a:pPr lvl="0"/>
            <a:r>
              <a:rPr lang="en-US"/>
              <a:t>Click to edit Master text styles</a:t>
            </a:r>
          </a:p>
        </p:txBody>
      </p:sp>
      <p:sp>
        <p:nvSpPr>
          <p:cNvPr id="29" name="Text Placeholder 7">
            <a:extLst>
              <a:ext uri="{FF2B5EF4-FFF2-40B4-BE49-F238E27FC236}">
                <a16:creationId xmlns:a16="http://schemas.microsoft.com/office/drawing/2014/main" id="{389CF3F3-1F3E-D2A7-B679-3E8BDEBB7CFB}"/>
              </a:ext>
            </a:extLst>
          </p:cNvPr>
          <p:cNvSpPr>
            <a:spLocks noGrp="1"/>
          </p:cNvSpPr>
          <p:nvPr>
            <p:ph type="body" sz="quarter" idx="19"/>
          </p:nvPr>
        </p:nvSpPr>
        <p:spPr>
          <a:xfrm>
            <a:off x="6914750" y="2285026"/>
            <a:ext cx="1828800" cy="1828800"/>
          </a:xfrm>
          <a:prstGeom prst="ellipse">
            <a:avLst/>
          </a:prstGeom>
          <a:ln w="19050">
            <a:solidFill>
              <a:schemeClr val="accent5"/>
            </a:solidFill>
          </a:ln>
        </p:spPr>
        <p:txBody>
          <a:bodyPr lIns="0" rIns="0" anchor="ctr"/>
          <a:lstStyle>
            <a:lvl1pPr marL="0" indent="0" algn="ctr">
              <a:lnSpc>
                <a:spcPct val="100000"/>
              </a:lnSpc>
              <a:spcBef>
                <a:spcPts val="0"/>
              </a:spcBef>
              <a:spcAft>
                <a:spcPts val="0"/>
              </a:spcAft>
              <a:buNone/>
              <a:defRPr sz="1800"/>
            </a:lvl1pPr>
          </a:lstStyle>
          <a:p>
            <a:pPr lvl="0"/>
            <a:r>
              <a:rPr lang="en-US"/>
              <a:t>Click to edit Master text styles</a:t>
            </a:r>
          </a:p>
        </p:txBody>
      </p:sp>
      <p:sp>
        <p:nvSpPr>
          <p:cNvPr id="27" name="Text Placeholder 7">
            <a:extLst>
              <a:ext uri="{FF2B5EF4-FFF2-40B4-BE49-F238E27FC236}">
                <a16:creationId xmlns:a16="http://schemas.microsoft.com/office/drawing/2014/main" id="{B3301A61-C5DF-0535-9424-0ECC19BB5F98}"/>
              </a:ext>
            </a:extLst>
          </p:cNvPr>
          <p:cNvSpPr>
            <a:spLocks noGrp="1"/>
          </p:cNvSpPr>
          <p:nvPr>
            <p:ph type="body" sz="quarter" idx="18"/>
          </p:nvPr>
        </p:nvSpPr>
        <p:spPr>
          <a:xfrm>
            <a:off x="9010648" y="2285026"/>
            <a:ext cx="1828800" cy="1828800"/>
          </a:xfrm>
          <a:prstGeom prst="ellipse">
            <a:avLst/>
          </a:prstGeom>
          <a:ln w="19050">
            <a:solidFill>
              <a:schemeClr val="accent5"/>
            </a:solidFill>
          </a:ln>
        </p:spPr>
        <p:txBody>
          <a:bodyPr lIns="0" rIns="0" anchor="ctr"/>
          <a:lstStyle>
            <a:lvl1pPr marL="0" indent="0" algn="ctr">
              <a:lnSpc>
                <a:spcPct val="100000"/>
              </a:lnSpc>
              <a:spcBef>
                <a:spcPts val="0"/>
              </a:spcBef>
              <a:spcAft>
                <a:spcPts val="0"/>
              </a:spcAft>
              <a:buNone/>
              <a:defRPr sz="1800"/>
            </a:lvl1pPr>
          </a:lstStyle>
          <a:p>
            <a:pPr lvl="0"/>
            <a:r>
              <a:rPr lang="en-US"/>
              <a:t>Click to edit Master text styles</a:t>
            </a:r>
          </a:p>
        </p:txBody>
      </p:sp>
      <p:sp>
        <p:nvSpPr>
          <p:cNvPr id="13" name="Text Placeholder 3">
            <a:extLst>
              <a:ext uri="{FF2B5EF4-FFF2-40B4-BE49-F238E27FC236}">
                <a16:creationId xmlns:a16="http://schemas.microsoft.com/office/drawing/2014/main" id="{223BEE87-DEE7-39C7-2825-EE64F2505183}"/>
              </a:ext>
            </a:extLst>
          </p:cNvPr>
          <p:cNvSpPr>
            <a:spLocks noGrp="1"/>
          </p:cNvSpPr>
          <p:nvPr>
            <p:ph type="body" sz="half" idx="10" hasCustomPrompt="1"/>
          </p:nvPr>
        </p:nvSpPr>
        <p:spPr>
          <a:xfrm>
            <a:off x="646110" y="4411604"/>
            <a:ext cx="1809749" cy="1633597"/>
          </a:xfrm>
        </p:spPr>
        <p:txBody>
          <a:bodyPr lIns="0" rIns="0">
            <a:normAutofit/>
          </a:bodyPr>
          <a:lstStyle>
            <a:lvl1pPr marL="0" indent="0" algn="ctr">
              <a:lnSpc>
                <a:spcPts val="1600"/>
              </a:lnSpc>
              <a:buNone/>
              <a:defRPr sz="14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14" name="Text Placeholder 3">
            <a:extLst>
              <a:ext uri="{FF2B5EF4-FFF2-40B4-BE49-F238E27FC236}">
                <a16:creationId xmlns:a16="http://schemas.microsoft.com/office/drawing/2014/main" id="{F1FE1263-E081-EB93-BC01-65423E08381C}"/>
              </a:ext>
            </a:extLst>
          </p:cNvPr>
          <p:cNvSpPr>
            <a:spLocks noGrp="1"/>
          </p:cNvSpPr>
          <p:nvPr>
            <p:ph type="body" sz="half" idx="11" hasCustomPrompt="1"/>
          </p:nvPr>
        </p:nvSpPr>
        <p:spPr>
          <a:xfrm>
            <a:off x="2742007" y="4411604"/>
            <a:ext cx="1809749" cy="1633597"/>
          </a:xfrm>
        </p:spPr>
        <p:txBody>
          <a:bodyPr lIns="0" rIns="0">
            <a:normAutofit/>
          </a:bodyPr>
          <a:lstStyle>
            <a:lvl1pPr marL="0" indent="0" algn="ctr">
              <a:lnSpc>
                <a:spcPts val="1600"/>
              </a:lnSpc>
              <a:buNone/>
              <a:defRPr sz="14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15" name="Text Placeholder 3">
            <a:extLst>
              <a:ext uri="{FF2B5EF4-FFF2-40B4-BE49-F238E27FC236}">
                <a16:creationId xmlns:a16="http://schemas.microsoft.com/office/drawing/2014/main" id="{471A2EC5-7856-F6A5-3ED0-82C69CF24BF5}"/>
              </a:ext>
            </a:extLst>
          </p:cNvPr>
          <p:cNvSpPr>
            <a:spLocks noGrp="1"/>
          </p:cNvSpPr>
          <p:nvPr>
            <p:ph type="body" sz="half" idx="12" hasCustomPrompt="1"/>
          </p:nvPr>
        </p:nvSpPr>
        <p:spPr>
          <a:xfrm>
            <a:off x="4837905" y="4411603"/>
            <a:ext cx="1809749" cy="1633597"/>
          </a:xfrm>
        </p:spPr>
        <p:txBody>
          <a:bodyPr lIns="0" rIns="0">
            <a:normAutofit/>
          </a:bodyPr>
          <a:lstStyle>
            <a:lvl1pPr marL="0" indent="0" algn="ctr">
              <a:lnSpc>
                <a:spcPts val="1600"/>
              </a:lnSpc>
              <a:buNone/>
              <a:defRPr sz="14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16" name="Text Placeholder 3">
            <a:extLst>
              <a:ext uri="{FF2B5EF4-FFF2-40B4-BE49-F238E27FC236}">
                <a16:creationId xmlns:a16="http://schemas.microsoft.com/office/drawing/2014/main" id="{14F62DA3-3D79-5C03-9619-092B956F857F}"/>
              </a:ext>
            </a:extLst>
          </p:cNvPr>
          <p:cNvSpPr>
            <a:spLocks noGrp="1"/>
          </p:cNvSpPr>
          <p:nvPr>
            <p:ph type="body" sz="half" idx="13" hasCustomPrompt="1"/>
          </p:nvPr>
        </p:nvSpPr>
        <p:spPr>
          <a:xfrm>
            <a:off x="6933802" y="4411602"/>
            <a:ext cx="1809749" cy="1633597"/>
          </a:xfrm>
        </p:spPr>
        <p:txBody>
          <a:bodyPr lIns="0" rIns="0">
            <a:normAutofit/>
          </a:bodyPr>
          <a:lstStyle>
            <a:lvl1pPr marL="0" indent="0" algn="ctr">
              <a:lnSpc>
                <a:spcPts val="1600"/>
              </a:lnSpc>
              <a:buNone/>
              <a:defRPr sz="14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17" name="Text Placeholder 3">
            <a:extLst>
              <a:ext uri="{FF2B5EF4-FFF2-40B4-BE49-F238E27FC236}">
                <a16:creationId xmlns:a16="http://schemas.microsoft.com/office/drawing/2014/main" id="{7664A6A3-8764-C9AC-7DBD-3F6FB3B84F4F}"/>
              </a:ext>
            </a:extLst>
          </p:cNvPr>
          <p:cNvSpPr>
            <a:spLocks noGrp="1"/>
          </p:cNvSpPr>
          <p:nvPr>
            <p:ph type="body" sz="half" idx="14" hasCustomPrompt="1"/>
          </p:nvPr>
        </p:nvSpPr>
        <p:spPr>
          <a:xfrm>
            <a:off x="9029700" y="4411602"/>
            <a:ext cx="1809749" cy="1633597"/>
          </a:xfrm>
        </p:spPr>
        <p:txBody>
          <a:bodyPr lIns="0" rIns="0">
            <a:normAutofit/>
          </a:bodyPr>
          <a:lstStyle>
            <a:lvl1pPr marL="0" indent="0" algn="ctr">
              <a:lnSpc>
                <a:spcPts val="1600"/>
              </a:lnSpc>
              <a:buNone/>
              <a:defRPr sz="1400">
                <a:solidFill>
                  <a:schemeClr val="bg1">
                    <a:lumMod val="75000"/>
                    <a:lumOff val="25000"/>
                  </a:schemeClr>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add text</a:t>
            </a:r>
          </a:p>
        </p:txBody>
      </p:sp>
      <p:sp>
        <p:nvSpPr>
          <p:cNvPr id="20" name="Slide Number Placeholder 5">
            <a:extLst>
              <a:ext uri="{FF2B5EF4-FFF2-40B4-BE49-F238E27FC236}">
                <a16:creationId xmlns:a16="http://schemas.microsoft.com/office/drawing/2014/main" id="{707C147E-D560-3B3A-027E-B090589143EB}"/>
              </a:ext>
            </a:extLst>
          </p:cNvPr>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19" name="Footer Placeholder 4">
            <a:extLst>
              <a:ext uri="{FF2B5EF4-FFF2-40B4-BE49-F238E27FC236}">
                <a16:creationId xmlns:a16="http://schemas.microsoft.com/office/drawing/2014/main" id="{2B7C3888-08BE-B170-977F-4096FCF13ADD}"/>
              </a:ext>
            </a:extLst>
          </p:cNvPr>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18" name="Date Placeholder 3">
            <a:extLst>
              <a:ext uri="{FF2B5EF4-FFF2-40B4-BE49-F238E27FC236}">
                <a16:creationId xmlns:a16="http://schemas.microsoft.com/office/drawing/2014/main" id="{F95C2CFB-05D3-7E9E-BF5C-6CA1F28D785F}"/>
              </a:ext>
            </a:extLst>
          </p:cNvPr>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extLst>
      <p:ext uri="{BB962C8B-B14F-4D97-AF65-F5344CB8AC3E}">
        <p14:creationId xmlns:p14="http://schemas.microsoft.com/office/powerpoint/2010/main" val="3574187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484FD26-B27E-89C1-EC74-7F337279C42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5">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a16="http://schemas.microsoft.com/office/drawing/2014/main" id="{94F38330-42A6-CBDC-49D5-6651820A4964}"/>
              </a:ext>
              <a:ext uri="{C183D7F6-B498-43B3-948B-1728B52AA6E4}">
                <adec:decorative xmlns:adec="http://schemas.microsoft.com/office/drawing/2017/decorative" val="1"/>
              </a:ext>
            </a:extLst>
          </p:cNvPr>
          <p:cNvCxnSpPr/>
          <p:nvPr userDrawn="1"/>
        </p:nvCxnSpPr>
        <p:spPr>
          <a:xfrm>
            <a:off x="11195957" y="295728"/>
            <a:ext cx="0" cy="6259437"/>
          </a:xfrm>
          <a:prstGeom prst="line">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cxnSp>
      <p:sp>
        <p:nvSpPr>
          <p:cNvPr id="33" name="Rectangle 32">
            <a:extLst>
              <a:ext uri="{FF2B5EF4-FFF2-40B4-BE49-F238E27FC236}">
                <a16:creationId xmlns:a16="http://schemas.microsoft.com/office/drawing/2014/main" id="{D80194AA-3CF1-8747-1BCF-A8D4F49AF09C}"/>
              </a:ext>
              <a:ext uri="{C183D7F6-B498-43B3-948B-1728B52AA6E4}">
                <adec:decorative xmlns:adec="http://schemas.microsoft.com/office/drawing/2017/decorative" val="1"/>
              </a:ext>
            </a:extLst>
          </p:cNvPr>
          <p:cNvSpPr/>
          <p:nvPr userDrawn="1"/>
        </p:nvSpPr>
        <p:spPr>
          <a:xfrm>
            <a:off x="310243" y="288622"/>
            <a:ext cx="11582400" cy="6266543"/>
          </a:xfrm>
          <a:prstGeom prst="rect">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bwMode="gray">
          <a:xfrm>
            <a:off x="11110685" y="295729"/>
            <a:ext cx="838199" cy="767687"/>
          </a:xfrm>
          <a:prstGeom prst="rect">
            <a:avLst/>
          </a:prstGeom>
        </p:spPr>
        <p:txBody>
          <a:bodyPr vert="horz" lIns="91440" tIns="45720" rIns="91440" bIns="45720" rtlCol="0" anchor="b"/>
          <a:lstStyle>
            <a:lvl1pPr algn="ctr">
              <a:defRPr sz="2800" b="1" i="0" baseline="0">
                <a:solidFill>
                  <a:schemeClr val="bg1">
                    <a:lumMod val="75000"/>
                    <a:lumOff val="25000"/>
                  </a:schemeClr>
                </a:solidFill>
              </a:defRPr>
            </a:lvl1pPr>
          </a:lstStyle>
          <a:p>
            <a:fld id="{D57F1E4F-1CFF-5643-939E-02111984F565}" type="slidenum">
              <a:rPr lang="en-US" smtClean="0"/>
              <a:pPr/>
              <a:t>‹#›</a:t>
            </a:fld>
            <a:endParaRPr lang="en-US" dirty="0"/>
          </a:p>
        </p:txBody>
      </p:sp>
      <p:sp>
        <p:nvSpPr>
          <p:cNvPr id="5" name="Footer Placeholder 4"/>
          <p:cNvSpPr>
            <a:spLocks noGrp="1"/>
          </p:cNvSpPr>
          <p:nvPr>
            <p:ph type="ftr" sz="quarter" idx="3"/>
          </p:nvPr>
        </p:nvSpPr>
        <p:spPr>
          <a:xfrm rot="5400000">
            <a:off x="9801196" y="2886728"/>
            <a:ext cx="3475320" cy="304801"/>
          </a:xfrm>
          <a:prstGeom prst="rect">
            <a:avLst/>
          </a:prstGeom>
        </p:spPr>
        <p:txBody>
          <a:bodyPr vert="horz" lIns="91440" tIns="45720" rIns="91440" bIns="45720" rtlCol="0" anchor="ctr"/>
          <a:lstStyle>
            <a:lvl1pPr algn="l">
              <a:defRPr sz="1100" b="0" i="0" cap="all" spc="150" baseline="0">
                <a:solidFill>
                  <a:schemeClr val="bg1">
                    <a:lumMod val="75000"/>
                    <a:lumOff val="25000"/>
                  </a:schemeClr>
                </a:solidFill>
              </a:defRPr>
            </a:lvl1pPr>
          </a:lstStyle>
          <a:p>
            <a:r>
              <a:rPr lang="en-US" dirty="0"/>
              <a:t>Add a footer here</a:t>
            </a:r>
          </a:p>
        </p:txBody>
      </p:sp>
      <p:sp>
        <p:nvSpPr>
          <p:cNvPr id="4" name="Date Placeholder 3"/>
          <p:cNvSpPr>
            <a:spLocks noGrp="1"/>
          </p:cNvSpPr>
          <p:nvPr>
            <p:ph type="dt" sz="half" idx="2"/>
          </p:nvPr>
        </p:nvSpPr>
        <p:spPr>
          <a:xfrm rot="5400000">
            <a:off x="10727757" y="5426418"/>
            <a:ext cx="1613124" cy="313872"/>
          </a:xfrm>
          <a:prstGeom prst="rect">
            <a:avLst/>
          </a:prstGeom>
        </p:spPr>
        <p:txBody>
          <a:bodyPr vert="horz" lIns="91440" tIns="45720" rIns="91440" bIns="45720" rtlCol="0" anchor="ctr"/>
          <a:lstStyle>
            <a:lvl1pPr algn="r">
              <a:defRPr sz="1100" b="0" i="0" cap="all" spc="150" baseline="0">
                <a:solidFill>
                  <a:schemeClr val="bg1">
                    <a:lumMod val="75000"/>
                    <a:lumOff val="25000"/>
                  </a:schemeClr>
                </a:solidFill>
              </a:defRPr>
            </a:lvl1pPr>
          </a:lstStyle>
          <a:p>
            <a:r>
              <a:rPr lang="en-US" dirty="0"/>
              <a:t>10/15/20XX</a:t>
            </a:r>
          </a:p>
        </p:txBody>
      </p:sp>
    </p:spTree>
  </p:cSld>
  <p:clrMap bg1="dk1" tx1="lt1" bg2="dk2" tx2="lt2" accent1="accent1" accent2="accent2" accent3="accent3" accent4="accent4" accent5="accent5" accent6="accent6" hlink="hlink" folHlink="folHlink"/>
  <p:sldLayoutIdLst>
    <p:sldLayoutId id="2147483649" r:id="rId1"/>
    <p:sldLayoutId id="2147483656" r:id="rId2"/>
    <p:sldLayoutId id="2147483662" r:id="rId3"/>
    <p:sldLayoutId id="2147483651" r:id="rId4"/>
    <p:sldLayoutId id="2147483671" r:id="rId5"/>
    <p:sldLayoutId id="2147483664" r:id="rId6"/>
    <p:sldLayoutId id="2147483672" r:id="rId7"/>
    <p:sldLayoutId id="2147483676" r:id="rId8"/>
    <p:sldLayoutId id="2147483673" r:id="rId9"/>
    <p:sldLayoutId id="2147483677" r:id="rId10"/>
    <p:sldLayoutId id="2147483653" r:id="rId11"/>
    <p:sldLayoutId id="2147483678" r:id="rId12"/>
    <p:sldLayoutId id="2147483669" r:id="rId13"/>
    <p:sldLayoutId id="2147483668" r:id="rId14"/>
    <p:sldLayoutId id="2147483674" r:id="rId15"/>
  </p:sldLayoutIdLst>
  <p:hf hdr="0" ftr="0" dt="0"/>
  <p:txStyles>
    <p:titleStyle>
      <a:lvl1pPr algn="l" defTabSz="457200" rtl="0" eaLnBrk="1" latinLnBrk="0" hangingPunct="1">
        <a:spcBef>
          <a:spcPct val="0"/>
        </a:spcBef>
        <a:buNone/>
        <a:defRPr sz="4200" b="0" i="0" kern="1200">
          <a:solidFill>
            <a:schemeClr val="bg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lnSpc>
          <a:spcPts val="2400"/>
        </a:lnSpc>
        <a:spcBef>
          <a:spcPts val="1000"/>
        </a:spcBef>
        <a:spcAft>
          <a:spcPts val="600"/>
        </a:spcAft>
        <a:buClr>
          <a:schemeClr val="accent5"/>
        </a:buClr>
        <a:buSzPct val="100000"/>
        <a:buFont typeface="Arial" panose="020B0604020202020204" pitchFamily="34" charset="0"/>
        <a:buChar char="•"/>
        <a:defRPr sz="2000" b="0" i="0" kern="1200">
          <a:solidFill>
            <a:schemeClr val="bg1">
              <a:lumMod val="75000"/>
              <a:lumOff val="25000"/>
            </a:schemeClr>
          </a:solidFill>
          <a:latin typeface="+mj-lt"/>
          <a:ea typeface="+mj-ea"/>
          <a:cs typeface="+mj-cs"/>
        </a:defRPr>
      </a:lvl1pPr>
      <a:lvl2pPr marL="742950" indent="-28575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Char char="•"/>
        <a:defRPr sz="1800" b="0" i="0" kern="1200">
          <a:solidFill>
            <a:schemeClr val="bg1">
              <a:lumMod val="75000"/>
              <a:lumOff val="25000"/>
            </a:schemeClr>
          </a:solidFill>
          <a:latin typeface="+mj-lt"/>
          <a:ea typeface="+mj-ea"/>
          <a:cs typeface="+mj-cs"/>
        </a:defRPr>
      </a:lvl2pPr>
      <a:lvl3pPr marL="1143000" indent="-22860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Char char="•"/>
        <a:defRPr sz="1600" b="0" i="0" kern="1200">
          <a:solidFill>
            <a:schemeClr val="bg1">
              <a:lumMod val="75000"/>
              <a:lumOff val="25000"/>
            </a:schemeClr>
          </a:solidFill>
          <a:latin typeface="+mj-lt"/>
          <a:ea typeface="+mj-ea"/>
          <a:cs typeface="+mj-cs"/>
        </a:defRPr>
      </a:lvl3pPr>
      <a:lvl4pPr marL="1600200" indent="-22860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Char char="•"/>
        <a:defRPr sz="1400" b="0" i="0" kern="1200">
          <a:solidFill>
            <a:schemeClr val="bg1">
              <a:lumMod val="75000"/>
              <a:lumOff val="25000"/>
            </a:schemeClr>
          </a:solidFill>
          <a:latin typeface="+mj-lt"/>
          <a:ea typeface="+mj-ea"/>
          <a:cs typeface="+mj-cs"/>
        </a:defRPr>
      </a:lvl4pPr>
      <a:lvl5pPr marL="2057400" indent="-228600" algn="l" defTabSz="457200" rtl="0" eaLnBrk="1" latinLnBrk="0" hangingPunct="1">
        <a:lnSpc>
          <a:spcPts val="1600"/>
        </a:lnSpc>
        <a:spcBef>
          <a:spcPts val="1000"/>
        </a:spcBef>
        <a:spcAft>
          <a:spcPts val="600"/>
        </a:spcAft>
        <a:buClr>
          <a:schemeClr val="accent5"/>
        </a:buClr>
        <a:buSzPct val="100000"/>
        <a:buFont typeface="Arial" panose="020B0604020202020204" pitchFamily="34" charset="0"/>
        <a:buChar char="•"/>
        <a:defRPr sz="1400" b="0" i="0" kern="1200">
          <a:solidFill>
            <a:schemeClr val="bg1">
              <a:lumMod val="75000"/>
              <a:lumOff val="25000"/>
            </a:schemeClr>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36"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2F1FE-7C96-4161-95B9-B9C1C51936E4}"/>
              </a:ext>
            </a:extLst>
          </p:cNvPr>
          <p:cNvSpPr>
            <a:spLocks noGrp="1"/>
          </p:cNvSpPr>
          <p:nvPr>
            <p:ph type="ctrTitle"/>
          </p:nvPr>
        </p:nvSpPr>
        <p:spPr>
          <a:xfrm>
            <a:off x="943897" y="295729"/>
            <a:ext cx="10373032" cy="2355004"/>
          </a:xfrm>
        </p:spPr>
        <p:txBody>
          <a:bodyPr>
            <a:normAutofit/>
          </a:bodyPr>
          <a:lstStyle/>
          <a:p>
            <a:pPr algn="ctr"/>
            <a:r>
              <a:rPr lang="en-US" sz="4800" b="1" dirty="0">
                <a:latin typeface="Times New Roman" panose="02020603050405020304" pitchFamily="18" charset="0"/>
                <a:cs typeface="Times New Roman" panose="02020603050405020304" pitchFamily="18" charset="0"/>
              </a:rPr>
              <a:t>BUILDING DOCUMENT SCANNER USING   </a:t>
            </a:r>
            <a:r>
              <a:rPr lang="en-US" sz="4800" b="1" dirty="0" err="1">
                <a:latin typeface="Times New Roman" panose="02020603050405020304" pitchFamily="18" charset="0"/>
                <a:cs typeface="Times New Roman" panose="02020603050405020304" pitchFamily="18" charset="0"/>
              </a:rPr>
              <a:t>opencv</a:t>
            </a:r>
            <a:endParaRPr lang="en-US" sz="48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C8525207-C54B-46FA-899C-064FCA594382}"/>
              </a:ext>
            </a:extLst>
          </p:cNvPr>
          <p:cNvSpPr>
            <a:spLocks noGrp="1"/>
          </p:cNvSpPr>
          <p:nvPr>
            <p:ph type="subTitle" idx="1"/>
          </p:nvPr>
        </p:nvSpPr>
        <p:spPr>
          <a:xfrm>
            <a:off x="1868129" y="2861187"/>
            <a:ext cx="9881419" cy="3352149"/>
          </a:xfrm>
        </p:spPr>
        <p:txBody>
          <a:bodyPr>
            <a:normAutofit/>
          </a:bodyPr>
          <a:lstStyle/>
          <a:p>
            <a:pPr lvl="8" algn="just"/>
            <a:r>
              <a:rPr lang="en-US" sz="1800" b="1" dirty="0">
                <a:solidFill>
                  <a:schemeClr val="bg1"/>
                </a:solidFill>
                <a:latin typeface="Times New Roman" panose="02020603050405020304" pitchFamily="18" charset="0"/>
                <a:cs typeface="Times New Roman" panose="02020603050405020304" pitchFamily="18" charset="0"/>
              </a:rPr>
              <a:t>PRESENTED BY:</a:t>
            </a:r>
          </a:p>
          <a:p>
            <a:pPr marL="4114800" lvl="8" indent="-457200" algn="just">
              <a:buClr>
                <a:schemeClr val="bg1"/>
              </a:buClr>
              <a:buFont typeface="Arial" panose="020B0604020202020204" pitchFamily="34" charset="0"/>
              <a:buChar char="•"/>
            </a:pPr>
            <a:r>
              <a:rPr lang="en-US" sz="1800" b="1" dirty="0">
                <a:solidFill>
                  <a:schemeClr val="bg1"/>
                </a:solidFill>
                <a:latin typeface="Times New Roman" panose="02020603050405020304" pitchFamily="18" charset="0"/>
                <a:cs typeface="Times New Roman" panose="02020603050405020304" pitchFamily="18" charset="0"/>
              </a:rPr>
              <a:t>GAJJI MAHESH  (217R1A6687)</a:t>
            </a:r>
          </a:p>
          <a:p>
            <a:pPr marL="4114800" lvl="8" indent="-457200" algn="just">
              <a:buClr>
                <a:schemeClr val="bg1"/>
              </a:buClr>
              <a:buFont typeface="Arial" panose="020B0604020202020204" pitchFamily="34" charset="0"/>
              <a:buChar char="•"/>
            </a:pPr>
            <a:r>
              <a:rPr lang="en-US" sz="1800" b="1" dirty="0">
                <a:solidFill>
                  <a:schemeClr val="bg1"/>
                </a:solidFill>
                <a:latin typeface="Times New Roman" panose="02020603050405020304" pitchFamily="18" charset="0"/>
                <a:cs typeface="Times New Roman" panose="02020603050405020304" pitchFamily="18" charset="0"/>
              </a:rPr>
              <a:t>BADIGA HARSHINI  (217r1a6667)</a:t>
            </a:r>
          </a:p>
          <a:p>
            <a:pPr marL="4114800" lvl="8" indent="-457200" algn="just">
              <a:buClr>
                <a:schemeClr val="bg1"/>
              </a:buClr>
              <a:buFont typeface="Arial" panose="020B0604020202020204" pitchFamily="34" charset="0"/>
              <a:buChar char="•"/>
            </a:pPr>
            <a:r>
              <a:rPr lang="en-US" sz="1800" b="1" dirty="0">
                <a:solidFill>
                  <a:schemeClr val="bg1"/>
                </a:solidFill>
                <a:latin typeface="Times New Roman" panose="02020603050405020304" pitchFamily="18" charset="0"/>
                <a:cs typeface="Times New Roman" panose="02020603050405020304" pitchFamily="18" charset="0"/>
              </a:rPr>
              <a:t>CHARUKONDA BHAIRAVA HARINI  (217r1a6677)</a:t>
            </a:r>
          </a:p>
          <a:p>
            <a:pPr marL="4114800" lvl="8" indent="-457200" algn="just">
              <a:buClr>
                <a:schemeClr val="bg1"/>
              </a:buClr>
              <a:buFont typeface="Arial" panose="020B0604020202020204" pitchFamily="34" charset="0"/>
              <a:buChar char="•"/>
            </a:pPr>
            <a:endParaRPr lang="en-US" sz="1800" b="1" dirty="0">
              <a:solidFill>
                <a:schemeClr val="bg1"/>
              </a:solidFill>
              <a:latin typeface="Times New Roman" panose="02020603050405020304" pitchFamily="18" charset="0"/>
              <a:cs typeface="Times New Roman" panose="02020603050405020304" pitchFamily="18" charset="0"/>
            </a:endParaRPr>
          </a:p>
          <a:p>
            <a:pPr marL="1371600" lvl="2" indent="-457200" algn="just">
              <a:buClr>
                <a:schemeClr val="bg1"/>
              </a:buClr>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algn="just">
              <a:buClr>
                <a:schemeClr val="bg1"/>
              </a:buClr>
            </a:pPr>
            <a:r>
              <a:rPr lang="en-US" sz="2400" b="1" dirty="0">
                <a:latin typeface="Times New Roman" panose="02020603050405020304" pitchFamily="18" charset="0"/>
                <a:cs typeface="Times New Roman" panose="02020603050405020304" pitchFamily="18" charset="0"/>
              </a:rPr>
              <a:t>UNDER THE GUIDANCE OF:</a:t>
            </a:r>
          </a:p>
          <a:p>
            <a:pPr algn="just">
              <a:buClr>
                <a:schemeClr val="bg1"/>
              </a:buClr>
            </a:pPr>
            <a:r>
              <a:rPr lang="en-US" b="1" dirty="0">
                <a:latin typeface="Times New Roman" panose="02020603050405020304" pitchFamily="18" charset="0"/>
                <a:cs typeface="Times New Roman" panose="02020603050405020304" pitchFamily="18" charset="0"/>
              </a:rPr>
              <a:t>Dr. S Rao </a:t>
            </a:r>
            <a:r>
              <a:rPr lang="en-US" b="1" dirty="0" err="1">
                <a:latin typeface="Times New Roman" panose="02020603050405020304" pitchFamily="18" charset="0"/>
                <a:cs typeface="Times New Roman" panose="02020603050405020304" pitchFamily="18" charset="0"/>
              </a:rPr>
              <a:t>chintalapudi</a:t>
            </a: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2990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521B0-C723-7425-5780-AD891127A17B}"/>
              </a:ext>
            </a:extLst>
          </p:cNvPr>
          <p:cNvSpPr>
            <a:spLocks noGrp="1"/>
          </p:cNvSpPr>
          <p:nvPr>
            <p:ph type="ctrTitle"/>
          </p:nvPr>
        </p:nvSpPr>
        <p:spPr/>
        <p:txBody>
          <a:bodyPr/>
          <a:lstStyle/>
          <a:p>
            <a:endParaRPr lang="en-GB" dirty="0"/>
          </a:p>
        </p:txBody>
      </p:sp>
      <p:sp>
        <p:nvSpPr>
          <p:cNvPr id="3" name="Subtitle 2">
            <a:extLst>
              <a:ext uri="{FF2B5EF4-FFF2-40B4-BE49-F238E27FC236}">
                <a16:creationId xmlns:a16="http://schemas.microsoft.com/office/drawing/2014/main" id="{67FDCADD-285F-E0FD-F350-F5CBF0AAAAD7}"/>
              </a:ext>
            </a:extLst>
          </p:cNvPr>
          <p:cNvSpPr>
            <a:spLocks noGrp="1"/>
          </p:cNvSpPr>
          <p:nvPr>
            <p:ph type="subTitle" idx="1"/>
          </p:nvPr>
        </p:nvSpPr>
        <p:spPr/>
        <p:txBody>
          <a:bodyPr/>
          <a:lstStyle/>
          <a:p>
            <a:endParaRPr lang="en-GB"/>
          </a:p>
        </p:txBody>
      </p:sp>
      <p:pic>
        <p:nvPicPr>
          <p:cNvPr id="5" name="Picture 4">
            <a:extLst>
              <a:ext uri="{FF2B5EF4-FFF2-40B4-BE49-F238E27FC236}">
                <a16:creationId xmlns:a16="http://schemas.microsoft.com/office/drawing/2014/main" id="{79608D88-E8A8-C33D-23A7-176F240316A8}"/>
              </a:ext>
            </a:extLst>
          </p:cNvPr>
          <p:cNvPicPr>
            <a:picLocks noChangeAspect="1"/>
          </p:cNvPicPr>
          <p:nvPr/>
        </p:nvPicPr>
        <p:blipFill>
          <a:blip r:embed="rId2"/>
          <a:srcRect/>
          <a:stretch/>
        </p:blipFill>
        <p:spPr>
          <a:xfrm>
            <a:off x="0" y="0"/>
            <a:ext cx="12192000" cy="6858000"/>
          </a:xfrm>
          <a:prstGeom prst="rect">
            <a:avLst/>
          </a:prstGeom>
        </p:spPr>
      </p:pic>
    </p:spTree>
    <p:extLst>
      <p:ext uri="{BB962C8B-B14F-4D97-AF65-F5344CB8AC3E}">
        <p14:creationId xmlns:p14="http://schemas.microsoft.com/office/powerpoint/2010/main" val="3930765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20E77-B703-6F88-10F1-3B3ACF460737}"/>
              </a:ext>
            </a:extLst>
          </p:cNvPr>
          <p:cNvSpPr>
            <a:spLocks noGrp="1"/>
          </p:cNvSpPr>
          <p:nvPr>
            <p:ph type="title"/>
          </p:nvPr>
        </p:nvSpPr>
        <p:spPr>
          <a:xfrm>
            <a:off x="1154956" y="727364"/>
            <a:ext cx="7220117" cy="883227"/>
          </a:xfrm>
        </p:spPr>
        <p:txBody>
          <a:bodyPr/>
          <a:lstStyle/>
          <a:p>
            <a:r>
              <a:rPr lang="en-US" b="1" dirty="0">
                <a:latin typeface="Times New Roman" panose="02020603050405020304" pitchFamily="18" charset="0"/>
                <a:cs typeface="Times New Roman" panose="02020603050405020304" pitchFamily="18" charset="0"/>
              </a:rPr>
              <a:t>TABLE OF CONTENTS</a:t>
            </a:r>
          </a:p>
        </p:txBody>
      </p:sp>
      <p:sp>
        <p:nvSpPr>
          <p:cNvPr id="3" name="Text Placeholder 2">
            <a:extLst>
              <a:ext uri="{FF2B5EF4-FFF2-40B4-BE49-F238E27FC236}">
                <a16:creationId xmlns:a16="http://schemas.microsoft.com/office/drawing/2014/main" id="{44C3108E-9DDD-77B4-D7B1-3273511393CC}"/>
              </a:ext>
            </a:extLst>
          </p:cNvPr>
          <p:cNvSpPr>
            <a:spLocks noGrp="1"/>
          </p:cNvSpPr>
          <p:nvPr>
            <p:ph type="body" idx="1"/>
          </p:nvPr>
        </p:nvSpPr>
        <p:spPr>
          <a:xfrm>
            <a:off x="1154955" y="2379406"/>
            <a:ext cx="6650101" cy="3624066"/>
          </a:xfrm>
        </p:spPr>
        <p:txBody>
          <a:bodyPr>
            <a:normAutofit/>
          </a:bodyPr>
          <a:lstStyle/>
          <a:p>
            <a:pPr marL="342900" indent="-342900" algn="just">
              <a:buClr>
                <a:schemeClr val="bg1"/>
              </a:buClr>
              <a:buFont typeface="Wingdings" panose="05000000000000000000" pitchFamily="2" charset="2"/>
              <a:buChar char="§"/>
            </a:pPr>
            <a:r>
              <a:rPr lang="en-US" sz="2000" dirty="0">
                <a:solidFill>
                  <a:schemeClr val="bg1"/>
                </a:solidFill>
                <a:latin typeface="Times New Roman" panose="02020603050405020304" pitchFamily="18" charset="0"/>
                <a:cs typeface="Times New Roman" panose="02020603050405020304" pitchFamily="18" charset="0"/>
              </a:rPr>
              <a:t>ABSTRACT</a:t>
            </a:r>
          </a:p>
          <a:p>
            <a:pPr marL="342900" indent="-342900" algn="just">
              <a:buClr>
                <a:schemeClr val="bg1"/>
              </a:buClr>
              <a:buFont typeface="Wingdings" panose="05000000000000000000" pitchFamily="2" charset="2"/>
              <a:buChar char="§"/>
            </a:pPr>
            <a:r>
              <a:rPr lang="en-US" sz="2000" dirty="0">
                <a:solidFill>
                  <a:schemeClr val="bg1"/>
                </a:solidFill>
                <a:latin typeface="Times New Roman" panose="02020603050405020304" pitchFamily="18" charset="0"/>
                <a:cs typeface="Times New Roman" panose="02020603050405020304" pitchFamily="18" charset="0"/>
              </a:rPr>
              <a:t>EXISTING SYSTEM</a:t>
            </a:r>
          </a:p>
          <a:p>
            <a:pPr marL="342900" indent="-342900" algn="just">
              <a:buClr>
                <a:schemeClr val="bg1"/>
              </a:buClr>
              <a:buFont typeface="Wingdings" panose="05000000000000000000" pitchFamily="2" charset="2"/>
              <a:buChar char="§"/>
            </a:pPr>
            <a:r>
              <a:rPr lang="en-US" sz="2000" dirty="0">
                <a:solidFill>
                  <a:schemeClr val="bg1"/>
                </a:solidFill>
                <a:latin typeface="Times New Roman" panose="02020603050405020304" pitchFamily="18" charset="0"/>
                <a:cs typeface="Times New Roman" panose="02020603050405020304" pitchFamily="18" charset="0"/>
              </a:rPr>
              <a:t>DISADVANTAGES</a:t>
            </a:r>
          </a:p>
          <a:p>
            <a:pPr marL="342900" indent="-342900" algn="just">
              <a:buClr>
                <a:schemeClr val="bg1"/>
              </a:buClr>
              <a:buFont typeface="Wingdings" panose="05000000000000000000" pitchFamily="2" charset="2"/>
              <a:buChar char="§"/>
            </a:pPr>
            <a:r>
              <a:rPr lang="en-US" sz="2000" dirty="0">
                <a:solidFill>
                  <a:schemeClr val="bg1"/>
                </a:solidFill>
                <a:latin typeface="Times New Roman" panose="02020603050405020304" pitchFamily="18" charset="0"/>
                <a:cs typeface="Times New Roman" panose="02020603050405020304" pitchFamily="18" charset="0"/>
              </a:rPr>
              <a:t>PROPOSED SYSTEM</a:t>
            </a:r>
          </a:p>
          <a:p>
            <a:pPr marL="342900" indent="-342900" algn="just">
              <a:buClr>
                <a:schemeClr val="bg1"/>
              </a:buClr>
              <a:buFont typeface="Wingdings" panose="05000000000000000000" pitchFamily="2" charset="2"/>
              <a:buChar char="§"/>
            </a:pPr>
            <a:r>
              <a:rPr lang="en-US" sz="2000" dirty="0">
                <a:solidFill>
                  <a:schemeClr val="bg1"/>
                </a:solidFill>
                <a:latin typeface="Times New Roman" panose="02020603050405020304" pitchFamily="18" charset="0"/>
                <a:cs typeface="Times New Roman" panose="02020603050405020304" pitchFamily="18" charset="0"/>
              </a:rPr>
              <a:t>HARDWARE REQUIREMENT</a:t>
            </a:r>
          </a:p>
          <a:p>
            <a:pPr marL="342900" indent="-342900" algn="just">
              <a:buClr>
                <a:schemeClr val="bg1"/>
              </a:buClr>
              <a:buFont typeface="Wingdings" panose="05000000000000000000" pitchFamily="2" charset="2"/>
              <a:buChar char="§"/>
            </a:pPr>
            <a:r>
              <a:rPr lang="en-US" sz="2000" dirty="0">
                <a:solidFill>
                  <a:schemeClr val="bg1"/>
                </a:solidFill>
                <a:latin typeface="Times New Roman" panose="02020603050405020304" pitchFamily="18" charset="0"/>
                <a:cs typeface="Times New Roman" panose="02020603050405020304" pitchFamily="18" charset="0"/>
              </a:rPr>
              <a:t>SOFTWARE REQUIREMENT</a:t>
            </a:r>
          </a:p>
          <a:p>
            <a:pPr marL="342900" indent="-342900" algn="just">
              <a:buClr>
                <a:schemeClr val="bg1"/>
              </a:buClr>
              <a:buFont typeface="Wingdings" panose="05000000000000000000" pitchFamily="2" charset="2"/>
              <a:buChar char="§"/>
            </a:pPr>
            <a:r>
              <a:rPr lang="en-US" sz="2000" dirty="0">
                <a:solidFill>
                  <a:schemeClr val="bg1"/>
                </a:solidFill>
                <a:latin typeface="Times New Roman" panose="02020603050405020304" pitchFamily="18" charset="0"/>
                <a:cs typeface="Times New Roman" panose="02020603050405020304" pitchFamily="18" charset="0"/>
              </a:rPr>
              <a:t>ANY QUERIES</a:t>
            </a:r>
            <a:endParaRPr lang="en-US" sz="2000"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4E445B0B-7F68-4E5A-44D6-EDB8BDD2288A}"/>
              </a:ext>
            </a:extLst>
          </p:cNvPr>
          <p:cNvSpPr>
            <a:spLocks noGrp="1"/>
          </p:cNvSpPr>
          <p:nvPr>
            <p:ph type="sldNum" sz="quarter" idx="12"/>
          </p:nvPr>
        </p:nvSpPr>
        <p:spPr/>
        <p:txBody>
          <a:bodyPr/>
          <a:lstStyle/>
          <a:p>
            <a:fld id="{D57F1E4F-1CFF-5643-939E-02111984F565}" type="slidenum">
              <a:rPr lang="en-US" smtClean="0"/>
              <a:pPr/>
              <a:t>2</a:t>
            </a:fld>
            <a:endParaRPr lang="en-US" dirty="0"/>
          </a:p>
        </p:txBody>
      </p:sp>
    </p:spTree>
    <p:extLst>
      <p:ext uri="{BB962C8B-B14F-4D97-AF65-F5344CB8AC3E}">
        <p14:creationId xmlns:p14="http://schemas.microsoft.com/office/powerpoint/2010/main" val="1541646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9E239-3CE0-462D-E06F-95C2CC83050D}"/>
              </a:ext>
            </a:extLst>
          </p:cNvPr>
          <p:cNvSpPr>
            <a:spLocks noGrp="1"/>
          </p:cNvSpPr>
          <p:nvPr>
            <p:ph type="title"/>
          </p:nvPr>
        </p:nvSpPr>
        <p:spPr>
          <a:xfrm>
            <a:off x="654392" y="295730"/>
            <a:ext cx="4753350" cy="767686"/>
          </a:xfrm>
        </p:spPr>
        <p:txBody>
          <a:bodyPr/>
          <a:lstStyle/>
          <a:p>
            <a:r>
              <a:rPr lang="en-IN" sz="4000" b="1" dirty="0">
                <a:latin typeface="Times New Roman" panose="02020603050405020304" pitchFamily="18" charset="0"/>
                <a:cs typeface="Times New Roman" panose="02020603050405020304" pitchFamily="18" charset="0"/>
              </a:rPr>
              <a:t>ABSTRACT</a:t>
            </a:r>
          </a:p>
        </p:txBody>
      </p:sp>
      <p:sp>
        <p:nvSpPr>
          <p:cNvPr id="3" name="Text Placeholder 2">
            <a:extLst>
              <a:ext uri="{FF2B5EF4-FFF2-40B4-BE49-F238E27FC236}">
                <a16:creationId xmlns:a16="http://schemas.microsoft.com/office/drawing/2014/main" id="{D156773C-3B45-1204-0945-EB1A1BCBF412}"/>
              </a:ext>
            </a:extLst>
          </p:cNvPr>
          <p:cNvSpPr>
            <a:spLocks noGrp="1"/>
          </p:cNvSpPr>
          <p:nvPr>
            <p:ph type="body" sz="half" idx="2"/>
          </p:nvPr>
        </p:nvSpPr>
        <p:spPr>
          <a:xfrm>
            <a:off x="654391" y="1209368"/>
            <a:ext cx="6159363" cy="5036565"/>
          </a:xfrm>
        </p:spPr>
        <p:txBody>
          <a:bodyPr>
            <a:normAutofit lnSpcReduction="10000"/>
          </a:bodyPr>
          <a:lstStyle/>
          <a:p>
            <a:pPr algn="just"/>
            <a:r>
              <a:rPr lang="en-US" sz="1600" dirty="0">
                <a:solidFill>
                  <a:schemeClr val="bg1"/>
                </a:solidFill>
                <a:latin typeface="Times New Roman" panose="02020603050405020304" pitchFamily="18" charset="0"/>
                <a:cs typeface="Times New Roman" panose="02020603050405020304" pitchFamily="18" charset="0"/>
              </a:rPr>
              <a:t>The objective of this project is to develop a document scanner using OpenCV. </a:t>
            </a:r>
          </a:p>
          <a:p>
            <a:pPr algn="just"/>
            <a:r>
              <a:rPr lang="en-US" sz="1600" dirty="0">
                <a:solidFill>
                  <a:schemeClr val="bg1"/>
                </a:solidFill>
                <a:latin typeface="Times New Roman" panose="02020603050405020304" pitchFamily="18" charset="0"/>
                <a:cs typeface="Times New Roman" panose="02020603050405020304" pitchFamily="18" charset="0"/>
              </a:rPr>
              <a:t>The scanner will be able to capture images of documents, apply image processing techniques to enhance the quality, and convert them into digital formats.</a:t>
            </a:r>
          </a:p>
          <a:p>
            <a:pPr algn="just"/>
            <a:r>
              <a:rPr lang="en-US" sz="1600" dirty="0">
                <a:solidFill>
                  <a:schemeClr val="bg1"/>
                </a:solidFill>
                <a:latin typeface="Times New Roman" panose="02020603050405020304" pitchFamily="18" charset="0"/>
                <a:cs typeface="Times New Roman" panose="02020603050405020304" pitchFamily="18" charset="0"/>
              </a:rPr>
              <a:t> By automating the scanning </a:t>
            </a:r>
            <a:r>
              <a:rPr lang="en-US" sz="1600" dirty="0" err="1">
                <a:solidFill>
                  <a:schemeClr val="bg1"/>
                </a:solidFill>
                <a:latin typeface="Times New Roman" panose="02020603050405020304" pitchFamily="18" charset="0"/>
                <a:cs typeface="Times New Roman" panose="02020603050405020304" pitchFamily="18" charset="0"/>
              </a:rPr>
              <a:t>process,we</a:t>
            </a:r>
            <a:r>
              <a:rPr lang="en-US" sz="1600" dirty="0">
                <a:solidFill>
                  <a:schemeClr val="bg1"/>
                </a:solidFill>
                <a:latin typeface="Times New Roman" panose="02020603050405020304" pitchFamily="18" charset="0"/>
                <a:cs typeface="Times New Roman" panose="02020603050405020304" pitchFamily="18" charset="0"/>
              </a:rPr>
              <a:t> aim to improve efficiency and convenience in document management. This presentation will provide an overview of the existing document scanning systems, their </a:t>
            </a:r>
            <a:r>
              <a:rPr lang="en-US" sz="1600" dirty="0" err="1">
                <a:solidFill>
                  <a:schemeClr val="bg1"/>
                </a:solidFill>
                <a:latin typeface="Times New Roman" panose="02020603050405020304" pitchFamily="18" charset="0"/>
                <a:cs typeface="Times New Roman" panose="02020603050405020304" pitchFamily="18" charset="0"/>
              </a:rPr>
              <a:t>limitations,the</a:t>
            </a:r>
            <a:r>
              <a:rPr lang="en-US" sz="1600" dirty="0">
                <a:solidFill>
                  <a:schemeClr val="bg1"/>
                </a:solidFill>
                <a:latin typeface="Times New Roman" panose="02020603050405020304" pitchFamily="18" charset="0"/>
                <a:cs typeface="Times New Roman" panose="02020603050405020304" pitchFamily="18" charset="0"/>
              </a:rPr>
              <a:t> proposed system's features and benefits. Additionally, the hardware and software requirements for implementing the scanner will be discussed.</a:t>
            </a:r>
          </a:p>
          <a:p>
            <a:pPr algn="just"/>
            <a:r>
              <a:rPr lang="en-US" sz="1600" dirty="0">
                <a:solidFill>
                  <a:schemeClr val="bg1"/>
                </a:solidFill>
                <a:latin typeface="Times New Roman" panose="02020603050405020304" pitchFamily="18" charset="0"/>
                <a:cs typeface="Times New Roman" panose="02020603050405020304" pitchFamily="18" charset="0"/>
              </a:rPr>
              <a:t>This project leverages the power of </a:t>
            </a:r>
            <a:r>
              <a:rPr lang="en-US" sz="1600" dirty="0" err="1">
                <a:solidFill>
                  <a:schemeClr val="bg1"/>
                </a:solidFill>
                <a:latin typeface="Times New Roman" panose="02020603050405020304" pitchFamily="18" charset="0"/>
                <a:cs typeface="Times New Roman" panose="02020603050405020304" pitchFamily="18" charset="0"/>
              </a:rPr>
              <a:t>OpenCV,an</a:t>
            </a:r>
            <a:r>
              <a:rPr lang="en-US" sz="1600" dirty="0">
                <a:solidFill>
                  <a:schemeClr val="bg1"/>
                </a:solidFill>
                <a:latin typeface="Times New Roman" panose="02020603050405020304" pitchFamily="18" charset="0"/>
                <a:cs typeface="Times New Roman" panose="02020603050405020304" pitchFamily="18" charset="0"/>
              </a:rPr>
              <a:t> open-source computer vision and machine learning software library to achieve the goal of developing seamless physical documents into digital formats.</a:t>
            </a:r>
          </a:p>
          <a:p>
            <a:pPr algn="just"/>
            <a:r>
              <a:rPr lang="en-US" sz="1600" dirty="0">
                <a:solidFill>
                  <a:schemeClr val="bg1"/>
                </a:solidFill>
                <a:latin typeface="Times New Roman" panose="02020603050405020304" pitchFamily="18" charset="0"/>
                <a:cs typeface="Times New Roman" panose="02020603050405020304" pitchFamily="18" charset="0"/>
              </a:rPr>
              <a:t>In conclusion, the document scanner built using OpenCV represents a significant advancement in document scanning technology, offering improved efficiency, accuracy, and usability.</a:t>
            </a:r>
          </a:p>
          <a:p>
            <a:endParaRPr lang="en-US" sz="1200" dirty="0">
              <a:solidFill>
                <a:schemeClr val="bg1"/>
              </a:solidFill>
              <a:latin typeface="Times New Roman" panose="02020603050405020304" pitchFamily="18" charset="0"/>
              <a:cs typeface="Times New Roman" panose="02020603050405020304" pitchFamily="18" charset="0"/>
            </a:endParaRPr>
          </a:p>
          <a:p>
            <a:endParaRPr lang="en-US" sz="1400" dirty="0">
              <a:solidFill>
                <a:schemeClr val="bg1"/>
              </a:solidFill>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B8688974-48D3-A435-F5BC-1E9F1A9DD1BE}"/>
              </a:ext>
            </a:extLst>
          </p:cNvPr>
          <p:cNvSpPr>
            <a:spLocks noGrp="1"/>
          </p:cNvSpPr>
          <p:nvPr>
            <p:ph type="sldNum" sz="quarter" idx="4"/>
          </p:nvPr>
        </p:nvSpPr>
        <p:spPr/>
        <p:txBody>
          <a:bodyPr/>
          <a:lstStyle/>
          <a:p>
            <a:fld id="{D57F1E4F-1CFF-5643-939E-02111984F565}" type="slidenum">
              <a:rPr lang="en-US" smtClean="0"/>
              <a:pPr/>
              <a:t>3</a:t>
            </a:fld>
            <a:endParaRPr lang="en-US" dirty="0"/>
          </a:p>
        </p:txBody>
      </p:sp>
      <p:pic>
        <p:nvPicPr>
          <p:cNvPr id="6" name="Picture 2" descr="How to Build a Kick-Ass Mobile Document Scanner in Just 5 Minutes -  PyImageSearch">
            <a:extLst>
              <a:ext uri="{FF2B5EF4-FFF2-40B4-BE49-F238E27FC236}">
                <a16:creationId xmlns:a16="http://schemas.microsoft.com/office/drawing/2014/main" id="{31EFADEF-9E6F-F883-8457-F11CD93FA2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13754" y="1063416"/>
            <a:ext cx="4080387" cy="518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82656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0AF51-C73E-FC61-4F64-840F0879A4BC}"/>
              </a:ext>
            </a:extLst>
          </p:cNvPr>
          <p:cNvSpPr>
            <a:spLocks noGrp="1"/>
          </p:cNvSpPr>
          <p:nvPr>
            <p:ph type="title"/>
          </p:nvPr>
        </p:nvSpPr>
        <p:spPr>
          <a:xfrm>
            <a:off x="654392" y="658762"/>
            <a:ext cx="5441608" cy="658762"/>
          </a:xfrm>
        </p:spPr>
        <p:txBody>
          <a:bodyPr/>
          <a:lstStyle/>
          <a:p>
            <a:r>
              <a:rPr lang="en-US" sz="4000" b="1" dirty="0">
                <a:latin typeface="Times New Roman" panose="02020603050405020304" pitchFamily="18" charset="0"/>
                <a:cs typeface="Times New Roman" panose="02020603050405020304" pitchFamily="18" charset="0"/>
              </a:rPr>
              <a:t>EXISTING SYSTEMS</a:t>
            </a:r>
          </a:p>
        </p:txBody>
      </p:sp>
      <p:sp>
        <p:nvSpPr>
          <p:cNvPr id="4" name="Text Placeholder 3">
            <a:extLst>
              <a:ext uri="{FF2B5EF4-FFF2-40B4-BE49-F238E27FC236}">
                <a16:creationId xmlns:a16="http://schemas.microsoft.com/office/drawing/2014/main" id="{DF2EE115-C1DE-C5F7-3594-865676272524}"/>
              </a:ext>
            </a:extLst>
          </p:cNvPr>
          <p:cNvSpPr>
            <a:spLocks noGrp="1"/>
          </p:cNvSpPr>
          <p:nvPr>
            <p:ph type="body" sz="half" idx="2"/>
          </p:nvPr>
        </p:nvSpPr>
        <p:spPr>
          <a:xfrm>
            <a:off x="654392" y="1582994"/>
            <a:ext cx="4924375" cy="4156127"/>
          </a:xfrm>
        </p:spPr>
        <p:txBody>
          <a:bodyPr anchor="t">
            <a:normAutofit/>
          </a:bodyPr>
          <a:lstStyle/>
          <a:p>
            <a:pPr algn="just"/>
            <a:r>
              <a:rPr lang="en-US" sz="1800" b="1" dirty="0">
                <a:latin typeface="Times New Roman" panose="02020603050405020304" pitchFamily="18" charset="0"/>
                <a:cs typeface="Times New Roman" panose="02020603050405020304" pitchFamily="18" charset="0"/>
              </a:rPr>
              <a:t>Traditional Document Scanning</a:t>
            </a:r>
            <a:r>
              <a:rPr lang="en-US" sz="1800" dirty="0">
                <a:latin typeface="Times New Roman" panose="02020603050405020304" pitchFamily="18" charset="0"/>
                <a:cs typeface="Times New Roman" panose="02020603050405020304" pitchFamily="18" charset="0"/>
              </a:rPr>
              <a:t>: Flatbed scanners are commonly used for document scanning. Documents are placed on a glass surface and scanned using a moving light source and sensors. Requires manual placement of documents.</a:t>
            </a:r>
          </a:p>
          <a:p>
            <a:pPr algn="just"/>
            <a:endParaRPr lang="en-US" sz="1800" dirty="0">
              <a:latin typeface="Times New Roman" panose="02020603050405020304" pitchFamily="18" charset="0"/>
              <a:cs typeface="Times New Roman" panose="02020603050405020304" pitchFamily="18" charset="0"/>
            </a:endParaRPr>
          </a:p>
          <a:p>
            <a:pPr algn="just"/>
            <a:r>
              <a:rPr lang="en-US" sz="1800" b="1" dirty="0">
                <a:latin typeface="Times New Roman" panose="02020603050405020304" pitchFamily="18" charset="0"/>
                <a:cs typeface="Times New Roman" panose="02020603050405020304" pitchFamily="18" charset="0"/>
              </a:rPr>
              <a:t>Portable Scanners</a:t>
            </a:r>
            <a:r>
              <a:rPr lang="en-US" sz="1800" dirty="0">
                <a:latin typeface="Times New Roman" panose="02020603050405020304" pitchFamily="18" charset="0"/>
                <a:cs typeface="Times New Roman" panose="02020603050405020304" pitchFamily="18" charset="0"/>
              </a:rPr>
              <a:t>: Handheld or portable scanners are available for on-the-go scanning. These scanners are compact and lightweight, allowing for easy transportation. They may use sensors or cameras to capture images of documents.</a:t>
            </a:r>
          </a:p>
        </p:txBody>
      </p:sp>
      <p:sp>
        <p:nvSpPr>
          <p:cNvPr id="7" name="Slide Number Placeholder 6">
            <a:extLst>
              <a:ext uri="{FF2B5EF4-FFF2-40B4-BE49-F238E27FC236}">
                <a16:creationId xmlns:a16="http://schemas.microsoft.com/office/drawing/2014/main" id="{B14AD0C6-029F-AAF5-2F74-33547B3E7229}"/>
              </a:ext>
            </a:extLst>
          </p:cNvPr>
          <p:cNvSpPr>
            <a:spLocks noGrp="1"/>
          </p:cNvSpPr>
          <p:nvPr>
            <p:ph type="sldNum" sz="quarter" idx="4"/>
          </p:nvPr>
        </p:nvSpPr>
        <p:spPr>
          <a:xfrm>
            <a:off x="11110685" y="295729"/>
            <a:ext cx="838199" cy="767687"/>
          </a:xfrm>
        </p:spPr>
        <p:txBody>
          <a:bodyPr/>
          <a:lstStyle/>
          <a:p>
            <a:fld id="{D57F1E4F-1CFF-5643-939E-02111984F565}" type="slidenum">
              <a:rPr lang="en-US" smtClean="0"/>
              <a:pPr/>
              <a:t>4</a:t>
            </a:fld>
            <a:endParaRPr lang="en-US" dirty="0"/>
          </a:p>
        </p:txBody>
      </p:sp>
      <p:pic>
        <p:nvPicPr>
          <p:cNvPr id="10" name="Content Placeholder 9">
            <a:extLst>
              <a:ext uri="{FF2B5EF4-FFF2-40B4-BE49-F238E27FC236}">
                <a16:creationId xmlns:a16="http://schemas.microsoft.com/office/drawing/2014/main" id="{C85CE069-BCAE-2827-6D36-4F50A6A20FD2}"/>
              </a:ext>
            </a:extLst>
          </p:cNvPr>
          <p:cNvPicPr>
            <a:picLocks noGrp="1" noChangeAspect="1"/>
          </p:cNvPicPr>
          <p:nvPr>
            <p:ph idx="1"/>
          </p:nvPr>
        </p:nvPicPr>
        <p:blipFill>
          <a:blip r:embed="rId3"/>
          <a:stretch>
            <a:fillRect/>
          </a:stretch>
        </p:blipFill>
        <p:spPr>
          <a:xfrm>
            <a:off x="6096001" y="1400176"/>
            <a:ext cx="4257674" cy="4486274"/>
          </a:xfrm>
          <a:prstGeom prst="rect">
            <a:avLst/>
          </a:prstGeom>
        </p:spPr>
      </p:pic>
    </p:spTree>
    <p:extLst>
      <p:ext uri="{BB962C8B-B14F-4D97-AF65-F5344CB8AC3E}">
        <p14:creationId xmlns:p14="http://schemas.microsoft.com/office/powerpoint/2010/main" val="24870470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06473-515B-65AD-4416-F258E3611A96}"/>
              </a:ext>
            </a:extLst>
          </p:cNvPr>
          <p:cNvSpPr>
            <a:spLocks noGrp="1"/>
          </p:cNvSpPr>
          <p:nvPr>
            <p:ph type="title"/>
          </p:nvPr>
        </p:nvSpPr>
        <p:spPr>
          <a:xfrm>
            <a:off x="766915" y="510508"/>
            <a:ext cx="10146685" cy="767687"/>
          </a:xfrm>
        </p:spPr>
        <p:txBody>
          <a:bodyPr/>
          <a:lstStyle/>
          <a:p>
            <a:r>
              <a:rPr lang="en-US" sz="4000" b="1" dirty="0">
                <a:latin typeface="Times New Roman" panose="02020603050405020304" pitchFamily="18" charset="0"/>
                <a:cs typeface="Times New Roman" panose="02020603050405020304" pitchFamily="18" charset="0"/>
              </a:rPr>
              <a:t>EXISTING SYSTEMS (DISADVANTAGES)</a:t>
            </a:r>
            <a:endParaRPr lang="en-IN" sz="4000" b="1"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84C0C55F-3705-EB2C-BB9A-9DDAF2512405}"/>
              </a:ext>
            </a:extLst>
          </p:cNvPr>
          <p:cNvSpPr>
            <a:spLocks noGrp="1"/>
          </p:cNvSpPr>
          <p:nvPr>
            <p:ph type="body" sz="half" idx="2"/>
          </p:nvPr>
        </p:nvSpPr>
        <p:spPr>
          <a:xfrm>
            <a:off x="766916" y="1612490"/>
            <a:ext cx="5171768" cy="4404852"/>
          </a:xfrm>
        </p:spPr>
        <p:txBody>
          <a:bodyPr>
            <a:noAutofit/>
          </a:bodyPr>
          <a:lstStyle/>
          <a:p>
            <a:pPr algn="just"/>
            <a:r>
              <a:rPr lang="en-US" sz="1600" b="1" dirty="0">
                <a:latin typeface="Times New Roman" panose="02020603050405020304" pitchFamily="18" charset="0"/>
                <a:cs typeface="Times New Roman" panose="02020603050405020304" pitchFamily="18" charset="0"/>
              </a:rPr>
              <a:t>Limited Compatibility</a:t>
            </a:r>
            <a:r>
              <a:rPr lang="en-US" sz="1600" dirty="0">
                <a:latin typeface="Times New Roman" panose="02020603050405020304" pitchFamily="18" charset="0"/>
                <a:cs typeface="Times New Roman" panose="02020603050405020304" pitchFamily="18" charset="0"/>
              </a:rPr>
              <a:t>: Existing document scanning systems may not support all file formats, making it difficult to work with different types of documents.</a:t>
            </a:r>
          </a:p>
          <a:p>
            <a:pPr algn="just"/>
            <a:r>
              <a:rPr lang="en-US" sz="1600" b="1" dirty="0">
                <a:latin typeface="Times New Roman" panose="02020603050405020304" pitchFamily="18" charset="0"/>
                <a:cs typeface="Times New Roman" panose="02020603050405020304" pitchFamily="18" charset="0"/>
              </a:rPr>
              <a:t>Limited Features</a:t>
            </a:r>
            <a:r>
              <a:rPr lang="en-US" sz="1600" dirty="0">
                <a:latin typeface="Times New Roman" panose="02020603050405020304" pitchFamily="18" charset="0"/>
                <a:cs typeface="Times New Roman" panose="02020603050405020304" pitchFamily="18" charset="0"/>
              </a:rPr>
              <a:t>: Many systems may lack advanced features such as OCR (Optical Character Recognition) and document editing capabilities.</a:t>
            </a:r>
          </a:p>
          <a:p>
            <a:pPr algn="just"/>
            <a:r>
              <a:rPr lang="en-US" sz="1600" b="1" dirty="0">
                <a:latin typeface="Times New Roman" panose="02020603050405020304" pitchFamily="18" charset="0"/>
                <a:cs typeface="Times New Roman" panose="02020603050405020304" pitchFamily="18" charset="0"/>
              </a:rPr>
              <a:t>Slow Processing Speed</a:t>
            </a:r>
            <a:r>
              <a:rPr lang="en-US" sz="1600" dirty="0">
                <a:latin typeface="Times New Roman" panose="02020603050405020304" pitchFamily="18" charset="0"/>
                <a:cs typeface="Times New Roman" panose="02020603050405020304" pitchFamily="18" charset="0"/>
              </a:rPr>
              <a:t>: The scanning process can be time-consuming, especially when dealing with large volumes of documents.</a:t>
            </a:r>
          </a:p>
          <a:p>
            <a:pPr algn="just"/>
            <a:r>
              <a:rPr lang="en-US" sz="1600" b="1" dirty="0">
                <a:latin typeface="Times New Roman" panose="02020603050405020304" pitchFamily="18" charset="0"/>
                <a:cs typeface="Times New Roman" panose="02020603050405020304" pitchFamily="18" charset="0"/>
              </a:rPr>
              <a:t>Lack of Accuracy</a:t>
            </a:r>
            <a:r>
              <a:rPr lang="en-US" sz="1600" dirty="0">
                <a:latin typeface="Times New Roman" panose="02020603050405020304" pitchFamily="18" charset="0"/>
                <a:cs typeface="Times New Roman" panose="02020603050405020304" pitchFamily="18" charset="0"/>
              </a:rPr>
              <a:t>: Some systems may struggle with accurately capturing text and images . </a:t>
            </a:r>
          </a:p>
          <a:p>
            <a:pPr algn="just"/>
            <a:r>
              <a:rPr lang="en-US" sz="1600" b="1" dirty="0">
                <a:latin typeface="Times New Roman" panose="02020603050405020304" pitchFamily="18" charset="0"/>
                <a:cs typeface="Times New Roman" panose="02020603050405020304" pitchFamily="18" charset="0"/>
              </a:rPr>
              <a:t>High Cost</a:t>
            </a:r>
            <a:r>
              <a:rPr lang="en-US" sz="1600" dirty="0">
                <a:latin typeface="Times New Roman" panose="02020603050405020304" pitchFamily="18" charset="0"/>
                <a:cs typeface="Times New Roman" panose="02020603050405020304" pitchFamily="18" charset="0"/>
              </a:rPr>
              <a:t>: Implementing and maintaining existing document scanning systems can be expensive, especially for small businesses.</a:t>
            </a:r>
            <a:endParaRPr lang="en-IN" sz="16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CC31E5A3-A759-5B86-E955-CBCFC9405087}"/>
              </a:ext>
            </a:extLst>
          </p:cNvPr>
          <p:cNvSpPr>
            <a:spLocks noGrp="1"/>
          </p:cNvSpPr>
          <p:nvPr>
            <p:ph type="sldNum" sz="quarter" idx="4"/>
          </p:nvPr>
        </p:nvSpPr>
        <p:spPr/>
        <p:txBody>
          <a:bodyPr/>
          <a:lstStyle/>
          <a:p>
            <a:fld id="{D57F1E4F-1CFF-5643-939E-02111984F565}" type="slidenum">
              <a:rPr lang="en-US" smtClean="0"/>
              <a:pPr/>
              <a:t>5</a:t>
            </a:fld>
            <a:endParaRPr lang="en-US" dirty="0"/>
          </a:p>
        </p:txBody>
      </p:sp>
      <p:pic>
        <p:nvPicPr>
          <p:cNvPr id="2050" name="Picture 2" descr="Challenges posed by images scanned at low resolution. Zoomed in words... |  Download Scientific Diagram">
            <a:extLst>
              <a:ext uri="{FF2B5EF4-FFF2-40B4-BE49-F238E27FC236}">
                <a16:creationId xmlns:a16="http://schemas.microsoft.com/office/drawing/2014/main" id="{7BB5A724-80AC-08CC-6DF2-59F1FDCE06C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096000" y="1612489"/>
            <a:ext cx="4817601" cy="43207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9084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D18CA-23DF-DE06-3927-A7CA97EAEC56}"/>
              </a:ext>
            </a:extLst>
          </p:cNvPr>
          <p:cNvSpPr>
            <a:spLocks noGrp="1"/>
          </p:cNvSpPr>
          <p:nvPr>
            <p:ph type="title"/>
          </p:nvPr>
        </p:nvSpPr>
        <p:spPr>
          <a:xfrm>
            <a:off x="570271" y="117987"/>
            <a:ext cx="9488129" cy="1160207"/>
          </a:xfrm>
        </p:spPr>
        <p:txBody>
          <a:bodyPr/>
          <a:lstStyle/>
          <a:p>
            <a:r>
              <a:rPr lang="en-IN" sz="4000" b="1" dirty="0">
                <a:latin typeface="Times New Roman" panose="02020603050405020304" pitchFamily="18" charset="0"/>
                <a:cs typeface="Times New Roman" panose="02020603050405020304" pitchFamily="18" charset="0"/>
              </a:rPr>
              <a:t>PROPOSED SYSTEM</a:t>
            </a:r>
          </a:p>
        </p:txBody>
      </p:sp>
      <p:sp>
        <p:nvSpPr>
          <p:cNvPr id="3" name="Text Placeholder 2">
            <a:extLst>
              <a:ext uri="{FF2B5EF4-FFF2-40B4-BE49-F238E27FC236}">
                <a16:creationId xmlns:a16="http://schemas.microsoft.com/office/drawing/2014/main" id="{ED1D4C8C-100F-7108-0B1C-AB3DAE103CBC}"/>
              </a:ext>
            </a:extLst>
          </p:cNvPr>
          <p:cNvSpPr>
            <a:spLocks noGrp="1"/>
          </p:cNvSpPr>
          <p:nvPr>
            <p:ph type="body" sz="half" idx="2"/>
          </p:nvPr>
        </p:nvSpPr>
        <p:spPr>
          <a:xfrm>
            <a:off x="658761" y="1415845"/>
            <a:ext cx="5212103" cy="4579710"/>
          </a:xfrm>
        </p:spPr>
        <p:txBody>
          <a:bodyPr>
            <a:noAutofit/>
          </a:bodyPr>
          <a:lstStyle/>
          <a:p>
            <a:pPr algn="just"/>
            <a:r>
              <a:rPr lang="en-US" b="1"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Image Acquisition</a:t>
            </a:r>
            <a:r>
              <a:rPr lang="en-US" sz="1800" dirty="0">
                <a:latin typeface="Times New Roman" panose="02020603050405020304" pitchFamily="18" charset="0"/>
                <a:cs typeface="Times New Roman" panose="02020603050405020304" pitchFamily="18" charset="0"/>
              </a:rPr>
              <a:t>: Capture an image of the document using a camera or  scanner.</a:t>
            </a:r>
          </a:p>
          <a:p>
            <a:pPr algn="just"/>
            <a:r>
              <a:rPr lang="en-US" sz="1800" b="1" dirty="0">
                <a:latin typeface="Times New Roman" panose="02020603050405020304" pitchFamily="18" charset="0"/>
                <a:cs typeface="Times New Roman" panose="02020603050405020304" pitchFamily="18" charset="0"/>
              </a:rPr>
              <a:t> Pre-processing</a:t>
            </a:r>
            <a:r>
              <a:rPr lang="en-US" sz="1800" dirty="0">
                <a:latin typeface="Times New Roman" panose="02020603050405020304" pitchFamily="18" charset="0"/>
                <a:cs typeface="Times New Roman" panose="02020603050405020304" pitchFamily="18" charset="0"/>
              </a:rPr>
              <a:t>: Enhance the image quality by applying filters and adjusting brightness and contrast.</a:t>
            </a:r>
          </a:p>
          <a:p>
            <a:pPr algn="just"/>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Document Detection</a:t>
            </a:r>
            <a:r>
              <a:rPr lang="en-US" sz="1800" dirty="0">
                <a:latin typeface="Times New Roman" panose="02020603050405020304" pitchFamily="18" charset="0"/>
                <a:cs typeface="Times New Roman" panose="02020603050405020304" pitchFamily="18" charset="0"/>
              </a:rPr>
              <a:t>: Identify the document boundaries and crop the image to remove any unwanted background.</a:t>
            </a:r>
          </a:p>
          <a:p>
            <a:pPr algn="just"/>
            <a:r>
              <a:rPr lang="en-US" sz="1800" b="1" dirty="0">
                <a:latin typeface="Times New Roman" panose="02020603050405020304" pitchFamily="18" charset="0"/>
                <a:cs typeface="Times New Roman" panose="02020603050405020304" pitchFamily="18" charset="0"/>
              </a:rPr>
              <a:t> Image Enhancement</a:t>
            </a:r>
            <a:r>
              <a:rPr lang="en-US" sz="1800" dirty="0">
                <a:latin typeface="Times New Roman" panose="02020603050405020304" pitchFamily="18" charset="0"/>
                <a:cs typeface="Times New Roman" panose="02020603050405020304" pitchFamily="18" charset="0"/>
              </a:rPr>
              <a:t>: Improve the readability of the document by reducing noise and enhancing the text.</a:t>
            </a:r>
          </a:p>
          <a:p>
            <a:pPr algn="just"/>
            <a:r>
              <a:rPr lang="en-US" sz="1800" b="1" dirty="0">
                <a:latin typeface="Times New Roman" panose="02020603050405020304" pitchFamily="18" charset="0"/>
                <a:cs typeface="Times New Roman" panose="02020603050405020304" pitchFamily="18" charset="0"/>
              </a:rPr>
              <a:t> Optical Character Recognition (OCR): </a:t>
            </a:r>
            <a:r>
              <a:rPr lang="en-US" sz="1800" dirty="0">
                <a:latin typeface="Times New Roman" panose="02020603050405020304" pitchFamily="18" charset="0"/>
                <a:cs typeface="Times New Roman" panose="02020603050405020304" pitchFamily="18" charset="0"/>
              </a:rPr>
              <a:t>Extract the text from the scanned document using OCR algorithms.</a:t>
            </a:r>
          </a:p>
        </p:txBody>
      </p:sp>
      <p:pic>
        <p:nvPicPr>
          <p:cNvPr id="8" name="Content Placeholder 7">
            <a:extLst>
              <a:ext uri="{FF2B5EF4-FFF2-40B4-BE49-F238E27FC236}">
                <a16:creationId xmlns:a16="http://schemas.microsoft.com/office/drawing/2014/main" id="{FA5FD460-1FB5-469C-87FE-0ECAD997A054}"/>
              </a:ext>
            </a:extLst>
          </p:cNvPr>
          <p:cNvPicPr>
            <a:picLocks noGrp="1" noChangeAspect="1"/>
          </p:cNvPicPr>
          <p:nvPr>
            <p:ph idx="1"/>
          </p:nvPr>
        </p:nvPicPr>
        <p:blipFill>
          <a:blip r:embed="rId2"/>
          <a:stretch>
            <a:fillRect/>
          </a:stretch>
        </p:blipFill>
        <p:spPr>
          <a:xfrm>
            <a:off x="6096001" y="1415845"/>
            <a:ext cx="5045798" cy="4143291"/>
          </a:xfrm>
          <a:prstGeom prst="rect">
            <a:avLst/>
          </a:prstGeom>
        </p:spPr>
      </p:pic>
      <p:sp>
        <p:nvSpPr>
          <p:cNvPr id="5" name="Slide Number Placeholder 4">
            <a:extLst>
              <a:ext uri="{FF2B5EF4-FFF2-40B4-BE49-F238E27FC236}">
                <a16:creationId xmlns:a16="http://schemas.microsoft.com/office/drawing/2014/main" id="{C45E8269-A703-46C2-537A-939BA251FC12}"/>
              </a:ext>
            </a:extLst>
          </p:cNvPr>
          <p:cNvSpPr>
            <a:spLocks noGrp="1"/>
          </p:cNvSpPr>
          <p:nvPr>
            <p:ph type="sldNum" sz="quarter" idx="4"/>
          </p:nvPr>
        </p:nvSpPr>
        <p:spPr/>
        <p:txBody>
          <a:bodyPr/>
          <a:lstStyle/>
          <a:p>
            <a:fld id="{D57F1E4F-1CFF-5643-939E-02111984F565}" type="slidenum">
              <a:rPr lang="en-US" smtClean="0"/>
              <a:pPr/>
              <a:t>6</a:t>
            </a:fld>
            <a:endParaRPr lang="en-US" dirty="0"/>
          </a:p>
        </p:txBody>
      </p:sp>
    </p:spTree>
    <p:extLst>
      <p:ext uri="{BB962C8B-B14F-4D97-AF65-F5344CB8AC3E}">
        <p14:creationId xmlns:p14="http://schemas.microsoft.com/office/powerpoint/2010/main" val="80936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A6920-0D74-BFA8-E757-65AFE25579B2}"/>
              </a:ext>
            </a:extLst>
          </p:cNvPr>
          <p:cNvSpPr>
            <a:spLocks noGrp="1"/>
          </p:cNvSpPr>
          <p:nvPr>
            <p:ph type="title"/>
          </p:nvPr>
        </p:nvSpPr>
        <p:spPr>
          <a:xfrm>
            <a:off x="1154954" y="295730"/>
            <a:ext cx="8972272" cy="844812"/>
          </a:xfrm>
        </p:spPr>
        <p:txBody>
          <a:bodyPr/>
          <a:lstStyle/>
          <a:p>
            <a:r>
              <a:rPr lang="en-US" b="1" dirty="0">
                <a:latin typeface="Times New Roman" panose="02020603050405020304" pitchFamily="18" charset="0"/>
                <a:cs typeface="Times New Roman" panose="02020603050405020304" pitchFamily="18" charset="0"/>
              </a:rPr>
              <a:t>ADVANTAGES</a:t>
            </a:r>
            <a:endParaRPr lang="en-IN" b="1"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0836F937-397B-E634-7669-D15816566980}"/>
              </a:ext>
            </a:extLst>
          </p:cNvPr>
          <p:cNvSpPr>
            <a:spLocks noGrp="1"/>
          </p:cNvSpPr>
          <p:nvPr>
            <p:ph type="body" idx="1"/>
          </p:nvPr>
        </p:nvSpPr>
        <p:spPr>
          <a:xfrm>
            <a:off x="1154953" y="1327355"/>
            <a:ext cx="9227911" cy="4930877"/>
          </a:xfrm>
        </p:spPr>
        <p:txBody>
          <a:bodyPr>
            <a:normAutofit/>
          </a:bodyPr>
          <a:lstStyle/>
          <a:p>
            <a:pPr algn="just"/>
            <a:r>
              <a:rPr lang="en-IN" sz="1600" b="1" dirty="0"/>
              <a:t>Robust Image Processing Algorithms </a:t>
            </a:r>
            <a:r>
              <a:rPr lang="en-IN" sz="1600" dirty="0"/>
              <a:t>: OpenCV provides a comprehensive suite of image processing algorithms, including edge detection, contour detection, and perspective transformation.</a:t>
            </a:r>
          </a:p>
          <a:p>
            <a:pPr algn="just"/>
            <a:r>
              <a:rPr lang="en-US" sz="1600" b="1" dirty="0"/>
              <a:t>Flexibility and Customization </a:t>
            </a:r>
            <a:r>
              <a:rPr lang="en-US" sz="1600" dirty="0"/>
              <a:t>: OpenCV provides a flexible framework that allows developers to customize scanning parameters to suit specific requirements.</a:t>
            </a:r>
            <a:endParaRPr lang="en-IN" sz="1600" dirty="0"/>
          </a:p>
          <a:p>
            <a:pPr algn="just"/>
            <a:r>
              <a:rPr lang="en-US" sz="1600" b="1" dirty="0"/>
              <a:t>Scalability and Extensibility </a:t>
            </a:r>
            <a:r>
              <a:rPr lang="en-US" sz="1600" dirty="0"/>
              <a:t>: Document scanning applications built with OpenCV can easily scale to </a:t>
            </a:r>
            <a:r>
              <a:rPr lang="en-US" sz="1600" dirty="0" err="1"/>
              <a:t>accommodatee</a:t>
            </a:r>
            <a:r>
              <a:rPr lang="en-US" sz="1600" dirty="0"/>
              <a:t> evolving requirements and expanding user bases.</a:t>
            </a:r>
          </a:p>
          <a:p>
            <a:pPr algn="just"/>
            <a:r>
              <a:rPr lang="en-US" sz="1600" b="1" dirty="0"/>
              <a:t>Integration with OCR and Document Analysis Libraries </a:t>
            </a:r>
            <a:r>
              <a:rPr lang="en-US" sz="1600" dirty="0"/>
              <a:t>: OpenCV can be seamlessly integrated with Optical Character Recognition (OCR) libraries and document analysis tools to extract text, recognize handwriting, and analyze document structure.</a:t>
            </a:r>
          </a:p>
          <a:p>
            <a:pPr algn="just"/>
            <a:r>
              <a:rPr lang="en-IN" sz="1600" b="1" dirty="0"/>
              <a:t>Environmental Impact </a:t>
            </a:r>
            <a:r>
              <a:rPr lang="en-IN" sz="1600" dirty="0"/>
              <a:t>: By reducing the need for paper and physical storage </a:t>
            </a:r>
            <a:r>
              <a:rPr lang="en-IN" sz="1600" dirty="0" err="1"/>
              <a:t>space,document</a:t>
            </a:r>
            <a:r>
              <a:rPr lang="en-IN" sz="1600" dirty="0"/>
              <a:t> scanners helps to decrease the environmental impact of document handling and storage.</a:t>
            </a:r>
          </a:p>
        </p:txBody>
      </p:sp>
      <p:sp>
        <p:nvSpPr>
          <p:cNvPr id="4" name="Slide Number Placeholder 3">
            <a:extLst>
              <a:ext uri="{FF2B5EF4-FFF2-40B4-BE49-F238E27FC236}">
                <a16:creationId xmlns:a16="http://schemas.microsoft.com/office/drawing/2014/main" id="{75959436-C09B-598F-920E-75B04F8922EB}"/>
              </a:ext>
            </a:extLst>
          </p:cNvPr>
          <p:cNvSpPr>
            <a:spLocks noGrp="1"/>
          </p:cNvSpPr>
          <p:nvPr>
            <p:ph type="sldNum" sz="quarter" idx="12"/>
          </p:nvPr>
        </p:nvSpPr>
        <p:spPr/>
        <p:txBody>
          <a:bodyPr/>
          <a:lstStyle/>
          <a:p>
            <a:fld id="{D57F1E4F-1CFF-5643-939E-02111984F565}" type="slidenum">
              <a:rPr lang="en-US" smtClean="0"/>
              <a:pPr/>
              <a:t>7</a:t>
            </a:fld>
            <a:endParaRPr lang="en-US" dirty="0"/>
          </a:p>
        </p:txBody>
      </p:sp>
    </p:spTree>
    <p:extLst>
      <p:ext uri="{BB962C8B-B14F-4D97-AF65-F5344CB8AC3E}">
        <p14:creationId xmlns:p14="http://schemas.microsoft.com/office/powerpoint/2010/main" val="28582325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7EFDF-6808-DE15-3629-9573A07C95CE}"/>
              </a:ext>
            </a:extLst>
          </p:cNvPr>
          <p:cNvSpPr>
            <a:spLocks noGrp="1"/>
          </p:cNvSpPr>
          <p:nvPr>
            <p:ph type="title"/>
          </p:nvPr>
        </p:nvSpPr>
        <p:spPr>
          <a:xfrm>
            <a:off x="654392" y="295729"/>
            <a:ext cx="8273298" cy="654320"/>
          </a:xfrm>
        </p:spPr>
        <p:txBody>
          <a:bodyPr/>
          <a:lstStyle/>
          <a:p>
            <a:r>
              <a:rPr lang="en-US" sz="4000" b="1" dirty="0">
                <a:latin typeface="Times New Roman" panose="02020603050405020304" pitchFamily="18" charset="0"/>
                <a:cs typeface="Times New Roman" panose="02020603050405020304" pitchFamily="18" charset="0"/>
              </a:rPr>
              <a:t>SYSTEM ARCHITECTURE</a:t>
            </a:r>
            <a:endParaRPr lang="en-IN" sz="4000" b="1"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AD513C96-0741-5C24-3757-918227FBCB3F}"/>
              </a:ext>
            </a:extLst>
          </p:cNvPr>
          <p:cNvSpPr>
            <a:spLocks noGrp="1"/>
          </p:cNvSpPr>
          <p:nvPr>
            <p:ph type="body" sz="half" idx="2"/>
          </p:nvPr>
        </p:nvSpPr>
        <p:spPr/>
        <p:txBody>
          <a:bodyPr/>
          <a:lstStyle/>
          <a:p>
            <a:endParaRPr lang="en-IN"/>
          </a:p>
        </p:txBody>
      </p:sp>
      <p:pic>
        <p:nvPicPr>
          <p:cNvPr id="12" name="Content Placeholder 11">
            <a:extLst>
              <a:ext uri="{FF2B5EF4-FFF2-40B4-BE49-F238E27FC236}">
                <a16:creationId xmlns:a16="http://schemas.microsoft.com/office/drawing/2014/main" id="{1D8AEC12-BDDC-30F4-46C8-BDC617A7F4A2}"/>
              </a:ext>
            </a:extLst>
          </p:cNvPr>
          <p:cNvPicPr>
            <a:picLocks noGrp="1" noChangeAspect="1"/>
          </p:cNvPicPr>
          <p:nvPr>
            <p:ph idx="1"/>
          </p:nvPr>
        </p:nvPicPr>
        <p:blipFill>
          <a:blip r:embed="rId2"/>
          <a:stretch>
            <a:fillRect/>
          </a:stretch>
        </p:blipFill>
        <p:spPr>
          <a:xfrm>
            <a:off x="324464" y="1267389"/>
            <a:ext cx="10864646" cy="5294881"/>
          </a:xfrm>
        </p:spPr>
      </p:pic>
      <p:sp>
        <p:nvSpPr>
          <p:cNvPr id="5" name="Slide Number Placeholder 4">
            <a:extLst>
              <a:ext uri="{FF2B5EF4-FFF2-40B4-BE49-F238E27FC236}">
                <a16:creationId xmlns:a16="http://schemas.microsoft.com/office/drawing/2014/main" id="{E7DF52A7-3FD5-7070-9DE2-550DC3E22211}"/>
              </a:ext>
            </a:extLst>
          </p:cNvPr>
          <p:cNvSpPr>
            <a:spLocks noGrp="1"/>
          </p:cNvSpPr>
          <p:nvPr>
            <p:ph type="sldNum" sz="quarter" idx="4"/>
          </p:nvPr>
        </p:nvSpPr>
        <p:spPr/>
        <p:txBody>
          <a:bodyPr/>
          <a:lstStyle/>
          <a:p>
            <a:fld id="{D57F1E4F-1CFF-5643-939E-02111984F565}" type="slidenum">
              <a:rPr lang="en-US" smtClean="0"/>
              <a:pPr/>
              <a:t>8</a:t>
            </a:fld>
            <a:endParaRPr lang="en-US" dirty="0"/>
          </a:p>
        </p:txBody>
      </p:sp>
      <p:sp>
        <p:nvSpPr>
          <p:cNvPr id="13" name="Rectangle 12">
            <a:extLst>
              <a:ext uri="{FF2B5EF4-FFF2-40B4-BE49-F238E27FC236}">
                <a16:creationId xmlns:a16="http://schemas.microsoft.com/office/drawing/2014/main" id="{471E3750-FE69-17B1-F20E-4FF3D9D3A7F3}"/>
              </a:ext>
            </a:extLst>
          </p:cNvPr>
          <p:cNvSpPr/>
          <p:nvPr/>
        </p:nvSpPr>
        <p:spPr>
          <a:xfrm>
            <a:off x="3460955" y="1415845"/>
            <a:ext cx="3323303" cy="35396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Application  process starts</a:t>
            </a:r>
            <a:endParaRPr lang="en-IN" sz="1600" dirty="0"/>
          </a:p>
        </p:txBody>
      </p:sp>
      <p:cxnSp>
        <p:nvCxnSpPr>
          <p:cNvPr id="15" name="Straight Arrow Connector 14">
            <a:extLst>
              <a:ext uri="{FF2B5EF4-FFF2-40B4-BE49-F238E27FC236}">
                <a16:creationId xmlns:a16="http://schemas.microsoft.com/office/drawing/2014/main" id="{4DF516AE-BE04-E3EA-4D6A-0D55BE1AA99E}"/>
              </a:ext>
            </a:extLst>
          </p:cNvPr>
          <p:cNvCxnSpPr>
            <a:cxnSpLocks/>
            <a:stCxn id="13" idx="2"/>
          </p:cNvCxnSpPr>
          <p:nvPr/>
        </p:nvCxnSpPr>
        <p:spPr>
          <a:xfrm>
            <a:off x="5122607" y="1769806"/>
            <a:ext cx="0" cy="3173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4B7ABE7B-8EB4-9E68-0C19-344977A119C9}"/>
              </a:ext>
            </a:extLst>
          </p:cNvPr>
          <p:cNvSpPr/>
          <p:nvPr/>
        </p:nvSpPr>
        <p:spPr>
          <a:xfrm>
            <a:off x="2599595" y="2087146"/>
            <a:ext cx="5958343" cy="31734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Choose “Capture image” or “Choose from gallery</a:t>
            </a:r>
            <a:endParaRPr lang="en-IN" sz="1600" dirty="0"/>
          </a:p>
        </p:txBody>
      </p:sp>
      <p:cxnSp>
        <p:nvCxnSpPr>
          <p:cNvPr id="20" name="Straight Connector 19">
            <a:extLst>
              <a:ext uri="{FF2B5EF4-FFF2-40B4-BE49-F238E27FC236}">
                <a16:creationId xmlns:a16="http://schemas.microsoft.com/office/drawing/2014/main" id="{11975F56-7835-6E6A-EFF3-7D2AA396957A}"/>
              </a:ext>
            </a:extLst>
          </p:cNvPr>
          <p:cNvCxnSpPr>
            <a:stCxn id="18" idx="2"/>
          </p:cNvCxnSpPr>
          <p:nvPr/>
        </p:nvCxnSpPr>
        <p:spPr>
          <a:xfrm flipH="1">
            <a:off x="5578766" y="2404486"/>
            <a:ext cx="1" cy="122404"/>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462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89AC0-0B2B-45C3-7758-D5D2B3E1915E}"/>
              </a:ext>
            </a:extLst>
          </p:cNvPr>
          <p:cNvSpPr>
            <a:spLocks noGrp="1"/>
          </p:cNvSpPr>
          <p:nvPr>
            <p:ph type="title"/>
          </p:nvPr>
        </p:nvSpPr>
        <p:spPr>
          <a:xfrm>
            <a:off x="668593" y="295730"/>
            <a:ext cx="9950245" cy="893974"/>
          </a:xfrm>
        </p:spPr>
        <p:txBody>
          <a:bodyPr/>
          <a:lstStyle/>
          <a:p>
            <a:r>
              <a:rPr lang="en-US" b="1" dirty="0">
                <a:latin typeface="Times New Roman" panose="02020603050405020304" pitchFamily="18" charset="0"/>
                <a:cs typeface="Times New Roman" panose="02020603050405020304" pitchFamily="18" charset="0"/>
              </a:rPr>
              <a:t>CONCLUSION AND FUTURE SCOPE</a:t>
            </a:r>
            <a:endParaRPr lang="en-IN" b="1"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5F55FC19-C2A2-C77B-BB39-B109EB127FB5}"/>
              </a:ext>
            </a:extLst>
          </p:cNvPr>
          <p:cNvSpPr>
            <a:spLocks noGrp="1"/>
          </p:cNvSpPr>
          <p:nvPr>
            <p:ph type="body" idx="1"/>
          </p:nvPr>
        </p:nvSpPr>
        <p:spPr>
          <a:xfrm>
            <a:off x="668593" y="1288027"/>
            <a:ext cx="9950245" cy="4935792"/>
          </a:xfrm>
        </p:spPr>
        <p:txBody>
          <a:bodyPr>
            <a:normAutofit/>
          </a:bodyPr>
          <a:lstStyle/>
          <a:p>
            <a:pPr algn="just"/>
            <a:r>
              <a:rPr lang="en-US" sz="1600" dirty="0">
                <a:latin typeface="Times New Roman" panose="02020603050405020304" pitchFamily="18" charset="0"/>
                <a:cs typeface="Times New Roman" panose="02020603050405020304" pitchFamily="18" charset="0"/>
              </a:rPr>
              <a:t>The “Document Scanner using OpenCV" project has demonstrated the successful implementation of an efficient document scanning system. Through the utilization of OpenCV libraries and image processing techniques, the project has achieved the objective of automatically detecting, cropping, and enhancing document images.</a:t>
            </a:r>
          </a:p>
          <a:p>
            <a:pPr algn="just"/>
            <a:r>
              <a:rPr lang="en-US" sz="1600" dirty="0">
                <a:latin typeface="Times New Roman" panose="02020603050405020304" pitchFamily="18" charset="0"/>
                <a:cs typeface="Times New Roman" panose="02020603050405020304" pitchFamily="18" charset="0"/>
              </a:rPr>
              <a:t>There are several avenues for further enhancement and expansion-</a:t>
            </a:r>
          </a:p>
          <a:p>
            <a:pPr algn="just"/>
            <a:r>
              <a:rPr lang="en-US" sz="1600" b="1" dirty="0">
                <a:latin typeface="Times New Roman" panose="02020603050405020304" pitchFamily="18" charset="0"/>
                <a:cs typeface="Times New Roman" panose="02020603050405020304" pitchFamily="18" charset="0"/>
              </a:rPr>
              <a:t>Improved Document Detection </a:t>
            </a:r>
            <a:r>
              <a:rPr lang="en-US" sz="1600" dirty="0">
                <a:latin typeface="Times New Roman" panose="02020603050405020304" pitchFamily="18" charset="0"/>
                <a:cs typeface="Times New Roman" panose="02020603050405020304" pitchFamily="18" charset="0"/>
              </a:rPr>
              <a:t>: Implement advanced machine learning algorithms to enhance document detection accuracy, especially in scenarios with complex backgrounds or overlapping objects.</a:t>
            </a:r>
          </a:p>
          <a:p>
            <a:pPr algn="just"/>
            <a:r>
              <a:rPr lang="en-US" sz="1600" b="1" dirty="0">
                <a:latin typeface="Times New Roman" panose="02020603050405020304" pitchFamily="18" charset="0"/>
                <a:cs typeface="Times New Roman" panose="02020603050405020304" pitchFamily="18" charset="0"/>
              </a:rPr>
              <a:t>Multi-page Scanning </a:t>
            </a:r>
            <a:r>
              <a:rPr lang="en-US" sz="1600" dirty="0">
                <a:latin typeface="Times New Roman" panose="02020603050405020304" pitchFamily="18" charset="0"/>
                <a:cs typeface="Times New Roman" panose="02020603050405020304" pitchFamily="18" charset="0"/>
              </a:rPr>
              <a:t>: Extend the application to support the scanning of multiple pages in a single scan session, enabling users to create multi-page documents or PDF files.</a:t>
            </a:r>
          </a:p>
          <a:p>
            <a:pPr algn="just"/>
            <a:r>
              <a:rPr lang="en-US" sz="1600" b="1" dirty="0">
                <a:latin typeface="Times New Roman" panose="02020603050405020304" pitchFamily="18" charset="0"/>
                <a:cs typeface="Times New Roman" panose="02020603050405020304" pitchFamily="18" charset="0"/>
              </a:rPr>
              <a:t>Cloud Integration </a:t>
            </a:r>
            <a:r>
              <a:rPr lang="en-US" sz="1600" dirty="0">
                <a:latin typeface="Times New Roman" panose="02020603050405020304" pitchFamily="18" charset="0"/>
                <a:cs typeface="Times New Roman" panose="02020603050405020304" pitchFamily="18" charset="0"/>
              </a:rPr>
              <a:t>: Integrate cloud storage services to allow users to upload scanned documents directly to cloud platforms for easy access and sharing.</a:t>
            </a:r>
          </a:p>
          <a:p>
            <a:pPr algn="just"/>
            <a:r>
              <a:rPr lang="en-US" sz="1600" b="1" dirty="0">
                <a:latin typeface="Times New Roman" panose="02020603050405020304" pitchFamily="18" charset="0"/>
                <a:cs typeface="Times New Roman" panose="02020603050405020304" pitchFamily="18" charset="0"/>
              </a:rPr>
              <a:t>Mobile Application </a:t>
            </a:r>
            <a:r>
              <a:rPr lang="en-US" sz="1600" dirty="0">
                <a:latin typeface="Times New Roman" panose="02020603050405020304" pitchFamily="18" charset="0"/>
                <a:cs typeface="Times New Roman" panose="02020603050405020304" pitchFamily="18" charset="0"/>
              </a:rPr>
              <a:t>: Develop a mobile version of the document scanner application to cater to the increasing demand for mobile document scanning solutions.</a:t>
            </a:r>
            <a:endParaRPr lang="en-IN" sz="16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DB82C33B-0C45-6F1B-A329-2E82377BB712}"/>
              </a:ext>
            </a:extLst>
          </p:cNvPr>
          <p:cNvSpPr>
            <a:spLocks noGrp="1"/>
          </p:cNvSpPr>
          <p:nvPr>
            <p:ph type="sldNum" sz="quarter" idx="12"/>
          </p:nvPr>
        </p:nvSpPr>
        <p:spPr/>
        <p:txBody>
          <a:bodyPr/>
          <a:lstStyle/>
          <a:p>
            <a:fld id="{D57F1E4F-1CFF-5643-939E-02111984F565}" type="slidenum">
              <a:rPr lang="en-US" smtClean="0"/>
              <a:pPr/>
              <a:t>9</a:t>
            </a:fld>
            <a:endParaRPr lang="en-US" dirty="0"/>
          </a:p>
        </p:txBody>
      </p:sp>
    </p:spTree>
    <p:extLst>
      <p:ext uri="{BB962C8B-B14F-4D97-AF65-F5344CB8AC3E}">
        <p14:creationId xmlns:p14="http://schemas.microsoft.com/office/powerpoint/2010/main" val="38781938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ustom 68">
      <a:majorFont>
        <a:latin typeface="Biome"/>
        <a:ea typeface=""/>
        <a:cs typeface=""/>
      </a:majorFont>
      <a:minorFont>
        <a:latin typeface="Century Gothic"/>
        <a:ea typeface=""/>
        <a:cs typeface=""/>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TM78148557_Win32_SL_V11" id="{DCC2E3EA-D115-4C7C-A10B-9F5312021EDB}" vid="{C098D00E-408B-4CC3-82ED-F05A257F59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7281DF2-7A2E-4A95-A273-99C6FE2C13A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21AAE718-030D-4245-9ED1-7367B3E909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9DFB090-DB8B-424D-ACF8-FC95212413D8}">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Fission design</Template>
  <TotalTime>535</TotalTime>
  <Words>797</Words>
  <Application>Microsoft Office PowerPoint</Application>
  <PresentationFormat>Widescreen</PresentationFormat>
  <Paragraphs>66</Paragraphs>
  <Slides>10</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Aptos</vt:lpstr>
      <vt:lpstr>Arial</vt:lpstr>
      <vt:lpstr>Biome</vt:lpstr>
      <vt:lpstr>Calibri</vt:lpstr>
      <vt:lpstr>Century Gothic</vt:lpstr>
      <vt:lpstr>Times New Roman</vt:lpstr>
      <vt:lpstr>Wingdings</vt:lpstr>
      <vt:lpstr>Wingdings 3</vt:lpstr>
      <vt:lpstr>Custom</vt:lpstr>
      <vt:lpstr>BUILDING DOCUMENT SCANNER USING   opencv</vt:lpstr>
      <vt:lpstr>TABLE OF CONTENTS</vt:lpstr>
      <vt:lpstr>ABSTRACT</vt:lpstr>
      <vt:lpstr>EXISTING SYSTEMS</vt:lpstr>
      <vt:lpstr>EXISTING SYSTEMS (DISADVANTAGES)</vt:lpstr>
      <vt:lpstr>PROPOSED SYSTEM</vt:lpstr>
      <vt:lpstr>ADVANTAGES</vt:lpstr>
      <vt:lpstr>SYSTEM ARCHITECTURE</vt:lpstr>
      <vt:lpstr>CONCLUSION AND FUTURE SCOPE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Sustainable products</dc:title>
  <dc:creator>rupa sri badiga</dc:creator>
  <cp:lastModifiedBy>Harshini B</cp:lastModifiedBy>
  <cp:revision>9</cp:revision>
  <dcterms:created xsi:type="dcterms:W3CDTF">2024-02-27T14:27:24Z</dcterms:created>
  <dcterms:modified xsi:type="dcterms:W3CDTF">2024-04-22T04:12:39Z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